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C8D8-B491-4FAD-9C56-F511146C0F0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8467-9058-4528-AA41-15FAB3202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C8D8-B491-4FAD-9C56-F511146C0F0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8467-9058-4528-AA41-15FAB3202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C8D8-B491-4FAD-9C56-F511146C0F0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8467-9058-4528-AA41-15FAB3202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C8D8-B491-4FAD-9C56-F511146C0F0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8467-9058-4528-AA41-15FAB3202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C8D8-B491-4FAD-9C56-F511146C0F0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8467-9058-4528-AA41-15FAB3202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C8D8-B491-4FAD-9C56-F511146C0F0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8467-9058-4528-AA41-15FAB3202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C8D8-B491-4FAD-9C56-F511146C0F0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8467-9058-4528-AA41-15FAB3202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C8D8-B491-4FAD-9C56-F511146C0F0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8467-9058-4528-AA41-15FAB3202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C8D8-B491-4FAD-9C56-F511146C0F0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8467-9058-4528-AA41-15FAB3202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C8D8-B491-4FAD-9C56-F511146C0F0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8467-9058-4528-AA41-15FAB3202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C8D8-B491-4FAD-9C56-F511146C0F0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8467-9058-4528-AA41-15FAB3202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1C8D8-B491-4FAD-9C56-F511146C0F0D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78467-9058-4528-AA41-15FAB3202B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Immigration </a:t>
            </a:r>
            <a:br>
              <a:rPr lang="en-US" dirty="0" smtClean="0"/>
            </a:br>
            <a:r>
              <a:rPr lang="en-US" dirty="0" smtClean="0"/>
              <a:t>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were the contributions of the Irish immigrants?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They worked in factories and built railroads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immigrant?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Someone who moves from their </a:t>
            </a:r>
            <a:r>
              <a:rPr lang="en-US" smtClean="0"/>
              <a:t>home country to </a:t>
            </a:r>
            <a:r>
              <a:rPr lang="en-US" dirty="0" smtClean="0"/>
              <a:t>live in a new country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people never immigrated to America, but were instead born here?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Native Americans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 the Irish immigrate to America?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They were starving and could not grow enough food.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the Chinese immigrants contribute to America when they arrived?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They helped build railroads and became shopkeepers.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American immigrants were forced to come to America, therefore not choosing to come independently?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African American slaves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Former President John F. Kennedy’s was an _________________ immigrant.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Irish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of the immigrants from Russia and Poland were Jewish.  Why did they immigrate to America?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freedom of religion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were the earliest </a:t>
            </a:r>
            <a:r>
              <a:rPr lang="en-US" dirty="0" smtClean="0"/>
              <a:t>American immigrants from?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Great Britain and other countries in Europe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African immigrants contribute to America?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They helped work American farms/ plantations, and they helped settle the West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199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Immigration  Review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Egyptian Geography Quiz Review</dc:title>
  <dc:creator>spart5</dc:creator>
  <cp:lastModifiedBy>Elam</cp:lastModifiedBy>
  <cp:revision>7</cp:revision>
  <dcterms:created xsi:type="dcterms:W3CDTF">2013-02-22T14:00:01Z</dcterms:created>
  <dcterms:modified xsi:type="dcterms:W3CDTF">2013-03-08T08:54:14Z</dcterms:modified>
</cp:coreProperties>
</file>