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DCF4072-DC37-4A02-8763-03723D4DFCB0}" type="datetimeFigureOut">
              <a:rPr lang="en-US" smtClean="0"/>
              <a:pPr/>
              <a:t>3/19/2013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E2F63EF-71A5-4D0C-AA71-6A4B5840879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F63EF-71A5-4D0C-AA71-6A4B584087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F63EF-71A5-4D0C-AA71-6A4B584087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F63EF-71A5-4D0C-AA71-6A4B584087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DCF4072-DC37-4A02-8763-03723D4DFCB0}" type="datetimeFigureOut">
              <a:rPr lang="en-US" smtClean="0"/>
              <a:pPr/>
              <a:t>3/19/2013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E2F63EF-71A5-4D0C-AA71-6A4B5840879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E2F63EF-71A5-4D0C-AA71-6A4B5840879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E2F63EF-71A5-4D0C-AA71-6A4B584087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2F63EF-71A5-4D0C-AA71-6A4B5840879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CF4072-DC37-4A02-8763-03723D4DFCB0}" type="datetimeFigureOut">
              <a:rPr lang="en-US" smtClean="0"/>
              <a:pPr/>
              <a:t>3/19/2013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2F63EF-71A5-4D0C-AA71-6A4B584087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DCF4072-DC37-4A02-8763-03723D4DFCB0}" type="datetimeFigureOut">
              <a:rPr lang="en-US" smtClean="0"/>
              <a:pPr/>
              <a:t>3/19/2013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E2F63EF-71A5-4D0C-AA71-6A4B5840879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DCF4072-DC37-4A02-8763-03723D4DFCB0}" type="datetimeFigureOut">
              <a:rPr lang="en-US" smtClean="0"/>
              <a:pPr/>
              <a:t>3/19/2013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E2F63EF-71A5-4D0C-AA71-6A4B5840879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DCF4072-DC37-4A02-8763-03723D4DFCB0}" type="datetimeFigureOut">
              <a:rPr lang="en-US" smtClean="0"/>
              <a:pPr/>
              <a:t>3/19/2013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E2F63EF-71A5-4D0C-AA71-6A4B5840879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Industrailization</a:t>
            </a:r>
            <a:endParaRPr lang="en-US" dirty="0"/>
          </a:p>
        </p:txBody>
      </p:sp>
      <p:sp>
        <p:nvSpPr>
          <p:cNvPr id="3" name="Subtitle 2"/>
          <p:cNvSpPr>
            <a:spLocks noGrp="1"/>
          </p:cNvSpPr>
          <p:nvPr>
            <p:ph type="subTitle" idx="1"/>
          </p:nvPr>
        </p:nvSpPr>
        <p:spPr/>
        <p:txBody>
          <a:bodyPr>
            <a:normAutofit/>
          </a:bodyPr>
          <a:lstStyle/>
          <a:p>
            <a:pPr>
              <a:buFont typeface="Arial" pitchFamily="34" charset="0"/>
              <a:buChar char="•"/>
            </a:pPr>
            <a:r>
              <a:rPr lang="en-US" sz="2400" dirty="0" smtClean="0"/>
              <a:t>Develop Industry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Business </a:t>
            </a:r>
            <a:endParaRPr lang="en-US" dirty="0"/>
          </a:p>
        </p:txBody>
      </p:sp>
      <p:sp>
        <p:nvSpPr>
          <p:cNvPr id="3" name="Content Placeholder 2"/>
          <p:cNvSpPr>
            <a:spLocks noGrp="1"/>
          </p:cNvSpPr>
          <p:nvPr>
            <p:ph sz="half" idx="1"/>
          </p:nvPr>
        </p:nvSpPr>
        <p:spPr>
          <a:xfrm>
            <a:off x="457200" y="1645920"/>
            <a:ext cx="4038600" cy="4983480"/>
          </a:xfrm>
        </p:spPr>
        <p:txBody>
          <a:bodyPr>
            <a:noAutofit/>
          </a:bodyPr>
          <a:lstStyle/>
          <a:p>
            <a:r>
              <a:rPr lang="en-US" sz="2000" dirty="0" smtClean="0"/>
              <a:t>After the Civil War, Life changed in </a:t>
            </a:r>
            <a:r>
              <a:rPr lang="en-US" sz="2000" dirty="0" smtClean="0"/>
              <a:t>America.</a:t>
            </a:r>
            <a:endParaRPr lang="en-US" sz="2000" dirty="0" smtClean="0"/>
          </a:p>
          <a:p>
            <a:pPr>
              <a:buNone/>
            </a:pPr>
            <a:r>
              <a:rPr lang="en-US" sz="2000" dirty="0" smtClean="0"/>
              <a:t>		Americans lived and worked in </a:t>
            </a:r>
            <a:r>
              <a:rPr lang="en-US" sz="2000" dirty="0" smtClean="0"/>
              <a:t>cities in factories</a:t>
            </a:r>
            <a:r>
              <a:rPr lang="en-US" sz="2000" dirty="0" smtClean="0"/>
              <a:t>, railroads, stores, and other types of businesses. </a:t>
            </a:r>
          </a:p>
          <a:p>
            <a:r>
              <a:rPr lang="en-US" sz="2000" dirty="0" smtClean="0"/>
              <a:t>One business </a:t>
            </a:r>
            <a:r>
              <a:rPr lang="en-US" sz="2000" dirty="0" smtClean="0"/>
              <a:t>owning </a:t>
            </a:r>
            <a:r>
              <a:rPr lang="en-US" sz="2000" dirty="0" smtClean="0"/>
              <a:t>many factories or smaller businesses is called </a:t>
            </a:r>
            <a:r>
              <a:rPr lang="en-US" sz="2000" b="1" u="sng" dirty="0" smtClean="0"/>
              <a:t>big business</a:t>
            </a:r>
            <a:r>
              <a:rPr lang="en-US" sz="2000" b="1" dirty="0" smtClean="0"/>
              <a:t>. </a:t>
            </a:r>
            <a:r>
              <a:rPr lang="en-US" sz="2000" dirty="0" smtClean="0"/>
              <a:t>Also, one person could control </a:t>
            </a:r>
            <a:r>
              <a:rPr lang="en-US" sz="2000" b="1" dirty="0" smtClean="0"/>
              <a:t> </a:t>
            </a:r>
            <a:r>
              <a:rPr lang="en-US" sz="2000" dirty="0" smtClean="0"/>
              <a:t>a very large business.  Railroads were an example of big business. The person could decide how much money to charge people to use the railroads. </a:t>
            </a:r>
            <a:endParaRPr lang="en-US" sz="2000" b="1" dirty="0"/>
          </a:p>
        </p:txBody>
      </p:sp>
      <p:pic>
        <p:nvPicPr>
          <p:cNvPr id="5" name="Content Placeholder 4" descr="download (3).jpg"/>
          <p:cNvPicPr>
            <a:picLocks noGrp="1" noChangeAspect="1"/>
          </p:cNvPicPr>
          <p:nvPr>
            <p:ph sz="half" idx="2"/>
          </p:nvPr>
        </p:nvPicPr>
        <p:blipFill>
          <a:blip r:embed="rId2" cstate="print"/>
          <a:stretch>
            <a:fillRect/>
          </a:stretch>
        </p:blipFill>
        <p:spPr>
          <a:xfrm>
            <a:off x="5181600" y="1600199"/>
            <a:ext cx="2657475" cy="2063451"/>
          </a:xfrm>
        </p:spPr>
      </p:pic>
      <p:pic>
        <p:nvPicPr>
          <p:cNvPr id="6" name="Picture 5" descr="download (4).jpg"/>
          <p:cNvPicPr>
            <a:picLocks noChangeAspect="1"/>
          </p:cNvPicPr>
          <p:nvPr/>
        </p:nvPicPr>
        <p:blipFill>
          <a:blip r:embed="rId3" cstate="print"/>
          <a:stretch>
            <a:fillRect/>
          </a:stretch>
        </p:blipFill>
        <p:spPr>
          <a:xfrm>
            <a:off x="5105400" y="3886200"/>
            <a:ext cx="2819400" cy="24668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Monopolies </a:t>
            </a:r>
            <a:endParaRPr lang="en-US" dirty="0"/>
          </a:p>
        </p:txBody>
      </p:sp>
      <p:sp>
        <p:nvSpPr>
          <p:cNvPr id="3" name="Content Placeholder 2"/>
          <p:cNvSpPr>
            <a:spLocks noGrp="1"/>
          </p:cNvSpPr>
          <p:nvPr>
            <p:ph idx="1"/>
          </p:nvPr>
        </p:nvSpPr>
        <p:spPr/>
        <p:txBody>
          <a:bodyPr>
            <a:normAutofit/>
          </a:bodyPr>
          <a:lstStyle/>
          <a:p>
            <a:r>
              <a:rPr lang="en-US" dirty="0" smtClean="0"/>
              <a:t>The term </a:t>
            </a:r>
            <a:r>
              <a:rPr lang="en-US" sz="4400" b="1" dirty="0" smtClean="0"/>
              <a:t>monopoly </a:t>
            </a:r>
            <a:r>
              <a:rPr lang="en-US" dirty="0" smtClean="0"/>
              <a:t>means: when a single person owns and controls every part of an industry.</a:t>
            </a:r>
          </a:p>
          <a:p>
            <a:r>
              <a:rPr lang="en-US" dirty="0" smtClean="0"/>
              <a:t>American monopolies: </a:t>
            </a:r>
            <a:endParaRPr lang="en-US" dirty="0"/>
          </a:p>
          <a:p>
            <a:pPr lvl="1"/>
            <a:r>
              <a:rPr lang="en-US" dirty="0" smtClean="0"/>
              <a:t>Railroads- were made of steel </a:t>
            </a:r>
          </a:p>
          <a:p>
            <a:pPr lvl="1"/>
            <a:r>
              <a:rPr lang="en-US" dirty="0" smtClean="0"/>
              <a:t>Steel Mills</a:t>
            </a:r>
          </a:p>
          <a:p>
            <a:pPr lvl="1"/>
            <a:r>
              <a:rPr lang="en-US" dirty="0" smtClean="0"/>
              <a:t>Oil Refineries 	</a:t>
            </a:r>
          </a:p>
          <a:p>
            <a:pPr lvl="1"/>
            <a:r>
              <a:rPr lang="en-US" dirty="0" smtClean="0"/>
              <a:t>Today: Microsoft is considered a monopoly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Andrew Carnegie</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Andrew Carnegie was an immigrant from Scotland. He built factories in Pennsylvania for making steel. They were called steel mills. His steel mills were called the Carnegie Steel Company. He became rich and bought most of the steel mills in the United States.  He was a millionaire and owned railroads and ships for sending steel. He was known as the “steel King.”</a:t>
            </a:r>
            <a:endParaRPr lang="en-US" dirty="0"/>
          </a:p>
        </p:txBody>
      </p:sp>
      <p:pic>
        <p:nvPicPr>
          <p:cNvPr id="5" name="Content Placeholder 4" descr="Carnegie_Steel_furnace.jpg"/>
          <p:cNvPicPr>
            <a:picLocks noGrp="1" noChangeAspect="1"/>
          </p:cNvPicPr>
          <p:nvPr>
            <p:ph sz="half" idx="2"/>
          </p:nvPr>
        </p:nvPicPr>
        <p:blipFill>
          <a:blip r:embed="rId2" cstate="print"/>
          <a:stretch>
            <a:fillRect/>
          </a:stretch>
        </p:blipFill>
        <p:spPr>
          <a:xfrm>
            <a:off x="4223081" y="1752600"/>
            <a:ext cx="4676274" cy="1676400"/>
          </a:xfrm>
        </p:spPr>
      </p:pic>
      <p:pic>
        <p:nvPicPr>
          <p:cNvPr id="6" name="Picture 5" descr="download (2).jpg"/>
          <p:cNvPicPr>
            <a:picLocks noChangeAspect="1"/>
          </p:cNvPicPr>
          <p:nvPr/>
        </p:nvPicPr>
        <p:blipFill>
          <a:blip r:embed="rId3" cstate="print"/>
          <a:stretch>
            <a:fillRect/>
          </a:stretch>
        </p:blipFill>
        <p:spPr>
          <a:xfrm>
            <a:off x="5486400" y="3505200"/>
            <a:ext cx="2286000" cy="2857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Refineries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Oil was found deep in the Earth in Pennsylvania in 1859. People started drilling for oil in the United States. It had to be cleaned before using it, so it was cleaned in factories called oil refineries. In 1863, John D. Rockefeller built his first oil refinery. His business was called the Standard Oil Company. </a:t>
            </a:r>
            <a:endParaRPr lang="en-US" dirty="0"/>
          </a:p>
        </p:txBody>
      </p:sp>
      <p:pic>
        <p:nvPicPr>
          <p:cNvPr id="5" name="Content Placeholder 4" descr="imagesCA19R9YL.jpg"/>
          <p:cNvPicPr>
            <a:picLocks noGrp="1" noChangeAspect="1"/>
          </p:cNvPicPr>
          <p:nvPr>
            <p:ph sz="half" idx="2"/>
          </p:nvPr>
        </p:nvPicPr>
        <p:blipFill>
          <a:blip r:embed="rId2" cstate="print"/>
          <a:stretch>
            <a:fillRect/>
          </a:stretch>
        </p:blipFill>
        <p:spPr>
          <a:xfrm>
            <a:off x="6477000" y="1524000"/>
            <a:ext cx="2047875" cy="2619375"/>
          </a:xfrm>
        </p:spPr>
      </p:pic>
      <p:pic>
        <p:nvPicPr>
          <p:cNvPr id="7" name="Picture 6" descr="imagesCAPEIG14.jpg"/>
          <p:cNvPicPr>
            <a:picLocks noChangeAspect="1"/>
          </p:cNvPicPr>
          <p:nvPr/>
        </p:nvPicPr>
        <p:blipFill>
          <a:blip r:embed="rId3" cstate="print"/>
          <a:stretch>
            <a:fillRect/>
          </a:stretch>
        </p:blipFill>
        <p:spPr>
          <a:xfrm>
            <a:off x="5029200" y="4495800"/>
            <a:ext cx="3238500" cy="1409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 Rockefeller</a:t>
            </a:r>
            <a:endParaRPr lang="en-US" dirty="0"/>
          </a:p>
        </p:txBody>
      </p:sp>
      <p:sp>
        <p:nvSpPr>
          <p:cNvPr id="3" name="Content Placeholder 2"/>
          <p:cNvSpPr>
            <a:spLocks noGrp="1"/>
          </p:cNvSpPr>
          <p:nvPr>
            <p:ph sz="half" idx="1"/>
          </p:nvPr>
        </p:nvSpPr>
        <p:spPr/>
        <p:txBody>
          <a:bodyPr/>
          <a:lstStyle/>
          <a:p>
            <a:r>
              <a:rPr lang="en-US" dirty="0" smtClean="0"/>
              <a:t>Sold his oil for less money than other oil companies. The other oil companies tried to sell their oil for less, but lost money. Rockefeller bought all the oil companies in America. </a:t>
            </a:r>
            <a:r>
              <a:rPr lang="en-US" dirty="0" smtClean="0"/>
              <a:t> He </a:t>
            </a:r>
            <a:r>
              <a:rPr lang="en-US" dirty="0" smtClean="0"/>
              <a:t>was also a </a:t>
            </a:r>
            <a:r>
              <a:rPr lang="en-US" dirty="0" smtClean="0"/>
              <a:t>millionaire.</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6400800" y="1524000"/>
            <a:ext cx="1914525" cy="2390775"/>
          </a:xfrm>
        </p:spPr>
      </p:pic>
      <p:pic>
        <p:nvPicPr>
          <p:cNvPr id="6" name="Picture 5" descr="imagesCA2TSBJX.jpg"/>
          <p:cNvPicPr>
            <a:picLocks noChangeAspect="1"/>
          </p:cNvPicPr>
          <p:nvPr/>
        </p:nvPicPr>
        <p:blipFill>
          <a:blip r:embed="rId3" cstate="print"/>
          <a:stretch>
            <a:fillRect/>
          </a:stretch>
        </p:blipFill>
        <p:spPr>
          <a:xfrm>
            <a:off x="5105400" y="4114800"/>
            <a:ext cx="2971800" cy="24325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Rockefeller and Carnegie</a:t>
            </a:r>
            <a:endParaRPr lang="en-US" dirty="0"/>
          </a:p>
        </p:txBody>
      </p:sp>
      <p:sp>
        <p:nvSpPr>
          <p:cNvPr id="3" name="Content Placeholder 2"/>
          <p:cNvSpPr>
            <a:spLocks noGrp="1"/>
          </p:cNvSpPr>
          <p:nvPr>
            <p:ph idx="1"/>
          </p:nvPr>
        </p:nvSpPr>
        <p:spPr/>
        <p:txBody>
          <a:bodyPr/>
          <a:lstStyle/>
          <a:p>
            <a:r>
              <a:rPr lang="en-US" dirty="0" smtClean="0"/>
              <a:t>John D. Rockefeller and Andrew Carnegie used their money to help other people. </a:t>
            </a:r>
            <a:r>
              <a:rPr lang="en-US" dirty="0" smtClean="0"/>
              <a:t>They gave </a:t>
            </a:r>
            <a:r>
              <a:rPr lang="en-US" dirty="0" smtClean="0"/>
              <a:t>money to schools and churches. Carnegie built many libraries.</a:t>
            </a:r>
            <a:endParaRPr lang="en-US" dirty="0"/>
          </a:p>
        </p:txBody>
      </p:sp>
      <p:pic>
        <p:nvPicPr>
          <p:cNvPr id="4" name="Picture 3" descr="imagesCAQZLE6J.jpg"/>
          <p:cNvPicPr>
            <a:picLocks noChangeAspect="1"/>
          </p:cNvPicPr>
          <p:nvPr/>
        </p:nvPicPr>
        <p:blipFill>
          <a:blip r:embed="rId2" cstate="print"/>
          <a:stretch>
            <a:fillRect/>
          </a:stretch>
        </p:blipFill>
        <p:spPr>
          <a:xfrm>
            <a:off x="1143000" y="3886200"/>
            <a:ext cx="2466975" cy="1847850"/>
          </a:xfrm>
          <a:prstGeom prst="rect">
            <a:avLst/>
          </a:prstGeom>
        </p:spPr>
      </p:pic>
      <p:pic>
        <p:nvPicPr>
          <p:cNvPr id="5" name="Picture 4" descr="imagesCA3SVAP9.jpg"/>
          <p:cNvPicPr>
            <a:picLocks noChangeAspect="1"/>
          </p:cNvPicPr>
          <p:nvPr/>
        </p:nvPicPr>
        <p:blipFill>
          <a:blip r:embed="rId3" cstate="print"/>
          <a:stretch>
            <a:fillRect/>
          </a:stretch>
        </p:blipFill>
        <p:spPr>
          <a:xfrm>
            <a:off x="3962400" y="3733800"/>
            <a:ext cx="2143125" cy="2143125"/>
          </a:xfrm>
          <a:prstGeom prst="rect">
            <a:avLst/>
          </a:prstGeom>
        </p:spPr>
      </p:pic>
      <p:pic>
        <p:nvPicPr>
          <p:cNvPr id="6" name="Picture 5" descr="imagesCAO1TPI7.jpg"/>
          <p:cNvPicPr>
            <a:picLocks noChangeAspect="1"/>
          </p:cNvPicPr>
          <p:nvPr/>
        </p:nvPicPr>
        <p:blipFill>
          <a:blip r:embed="rId4" cstate="print"/>
          <a:stretch>
            <a:fillRect/>
          </a:stretch>
        </p:blipFill>
        <p:spPr>
          <a:xfrm>
            <a:off x="6400800" y="3733800"/>
            <a:ext cx="1819275" cy="25241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Business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Big businesses of railroads, steel, and oil helped America become a nation with tall buildings and many factories. </a:t>
            </a:r>
          </a:p>
          <a:p>
            <a:endParaRPr lang="en-US" dirty="0" smtClean="0"/>
          </a:p>
          <a:p>
            <a:r>
              <a:rPr lang="en-US" dirty="0" smtClean="0"/>
              <a:t>Many Americans thought it was not okay for a few companies to control all the oil, steel, and railroads in America. New laws were written in Congress which said that a few companies could not control all the big business in the U.S. </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Why was it not okay for one company or person to control all the same industry?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buNone/>
            </a:pPr>
            <a:endParaRPr lang="en-US" dirty="0"/>
          </a:p>
        </p:txBody>
      </p:sp>
      <p:pic>
        <p:nvPicPr>
          <p:cNvPr id="5" name="Picture 4" descr="imagesCAKLY9HG.jpg"/>
          <p:cNvPicPr>
            <a:picLocks noChangeAspect="1"/>
          </p:cNvPicPr>
          <p:nvPr/>
        </p:nvPicPr>
        <p:blipFill>
          <a:blip r:embed="rId2" cstate="print"/>
          <a:stretch>
            <a:fillRect/>
          </a:stretch>
        </p:blipFill>
        <p:spPr>
          <a:xfrm>
            <a:off x="6019800" y="2819400"/>
            <a:ext cx="1733550" cy="263842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601</TotalTime>
  <Words>347</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Industrailization</vt:lpstr>
      <vt:lpstr>Big Business </vt:lpstr>
      <vt:lpstr>Monopolies </vt:lpstr>
      <vt:lpstr>Andrew Carnegie</vt:lpstr>
      <vt:lpstr>Oil Refineries</vt:lpstr>
      <vt:lpstr>John D. Rockefeller</vt:lpstr>
      <vt:lpstr>Rockefeller and Carnegie</vt:lpstr>
      <vt:lpstr>Big Business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Industrailization</dc:title>
  <dc:creator>F</dc:creator>
  <cp:lastModifiedBy>spart5</cp:lastModifiedBy>
  <cp:revision>43</cp:revision>
  <dcterms:created xsi:type="dcterms:W3CDTF">2013-03-17T01:19:49Z</dcterms:created>
  <dcterms:modified xsi:type="dcterms:W3CDTF">2013-03-19T19:26:27Z</dcterms:modified>
</cp:coreProperties>
</file>