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C8D8-B491-4FAD-9C56-F511146C0F0D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Inventors</a:t>
            </a:r>
            <a:br>
              <a:rPr lang="en-US" dirty="0" smtClean="0"/>
            </a:br>
            <a:r>
              <a:rPr lang="en-US" dirty="0" smtClean="0"/>
              <a:t>Quiz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invention?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new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Wright Brother’s create the first airplane?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Kitty Hawk, North Carolina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invented the first telephone?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Alexander Graham Bell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invented both the assembly line/ conveyor belt and the first affordable automobile?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Henry 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Samuel Morse invent?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telegraph and the code used with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invention did Orville and Wilbur Wright create?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first airplane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invented the first electric light bulb?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Thomas Edison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inventor was also a teacher of deaf students?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Alexander Graham Bell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Thomas Edison invent an electric light bulb?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light houses and streets at night</a:t>
            </a:r>
          </a:p>
          <a:p>
            <a:r>
              <a:rPr lang="en-US" dirty="0" smtClean="0"/>
              <a:t>So people could work more hours</a:t>
            </a:r>
          </a:p>
          <a:p>
            <a:r>
              <a:rPr lang="en-US" dirty="0" smtClean="0"/>
              <a:t>They were safer than candles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event led to the development of the first telegraph?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death of Samuel Morse’s wife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164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Inventors Quiz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Geography Quiz Review</dc:title>
  <dc:creator>spart5</dc:creator>
  <cp:lastModifiedBy>spart5</cp:lastModifiedBy>
  <cp:revision>5</cp:revision>
  <dcterms:created xsi:type="dcterms:W3CDTF">2013-02-22T14:00:01Z</dcterms:created>
  <dcterms:modified xsi:type="dcterms:W3CDTF">2013-02-22T18:40:11Z</dcterms:modified>
</cp:coreProperties>
</file>