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10500-0CAD-4B91-B462-8AD4A9A64551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D787-9EE7-4E37-8672-8544B755EB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2767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10500-0CAD-4B91-B462-8AD4A9A64551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D787-9EE7-4E37-8672-8544B755EB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400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10500-0CAD-4B91-B462-8AD4A9A64551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D787-9EE7-4E37-8672-8544B755EB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252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10500-0CAD-4B91-B462-8AD4A9A64551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D787-9EE7-4E37-8672-8544B755EB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6666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10500-0CAD-4B91-B462-8AD4A9A64551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D787-9EE7-4E37-8672-8544B755EB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104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10500-0CAD-4B91-B462-8AD4A9A64551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D787-9EE7-4E37-8672-8544B755EB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270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10500-0CAD-4B91-B462-8AD4A9A64551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D787-9EE7-4E37-8672-8544B755EB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013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10500-0CAD-4B91-B462-8AD4A9A64551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D787-9EE7-4E37-8672-8544B755EB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6033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10500-0CAD-4B91-B462-8AD4A9A64551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D787-9EE7-4E37-8672-8544B755EB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578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10500-0CAD-4B91-B462-8AD4A9A64551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D787-9EE7-4E37-8672-8544B755EB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344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10500-0CAD-4B91-B462-8AD4A9A64551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D787-9EE7-4E37-8672-8544B755EB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635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10500-0CAD-4B91-B462-8AD4A9A64551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FD787-9EE7-4E37-8672-8544B755EB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99899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smartkidssoftware.com/Images/imagewhereusac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3774"/>
            <a:ext cx="6889340" cy="683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76715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Carmen left Texas an headed to Chicago, Illinois, where Carmen ate her weight in Chicago-style, brick-oven, hand-tossed, pan, and stuffed pizzas.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Which region of the USA is Carmen in?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218" name="Picture 2" descr="C:\Users\Elam\AppData\Local\Microsoft\Windows\Temporary Internet Files\Content.IE5\T71A0P4V\MC90043671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05505"/>
            <a:ext cx="4346575" cy="2122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59492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Carmen left Chicago, and traveled to Massachusetts where she ordered a gigantic bowl of piping hot, fresh from the ocean, clam chowder.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Which region of the USA is Carmen in?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42" name="Picture 2" descr="C:\Users\Elam\AppData\Local\Microsoft\Windows\Temporary Internet Files\Content.IE5\V76FVRQG\MC90043672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724224"/>
            <a:ext cx="4498975" cy="195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44667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Carmen left Massachusetts and finally ended her journey in Tennessee, barbeque capital of the country.  Carmen enjoyed her barbeque while listening to country music singers.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Which region of the USA is Carmen in?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266" name="Picture 2" descr="C:\Users\Elam\AppData\Local\Microsoft\Windows\Temporary Internet Files\Content.IE5\666LA85R\MC90043676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724224"/>
            <a:ext cx="4117975" cy="195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32935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Carmen </a:t>
            </a:r>
            <a:r>
              <a:rPr lang="en-US" sz="4000" dirty="0" err="1" smtClean="0"/>
              <a:t>Sandiego</a:t>
            </a:r>
            <a:r>
              <a:rPr lang="en-US" sz="4000" dirty="0" smtClean="0"/>
              <a:t>, world traveler, decided to travel across the United States to sample foods from each region.</a:t>
            </a:r>
          </a:p>
          <a:p>
            <a:pPr marL="0" indent="0">
              <a:buNone/>
            </a:pPr>
            <a:r>
              <a:rPr lang="en-US" sz="4000" dirty="0" smtClean="0"/>
              <a:t>Use the clues given to you to figure out which region of the United States Carmen is in, and plot her journey on your map.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473614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Carmen decided to begin her journey in Vermont, where she plans to purchase fresh maple syrup straight from the tree.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region of the USA is Carmen in?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C:\Users\Elam\AppData\Local\Microsoft\Windows\Temporary Internet Files\Content.IE5\V76FVRQG\MC900436774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572000"/>
            <a:ext cx="4195763" cy="187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42162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Carmen left Vermont and traveled to Georgia, where she planned to pick and purchase a basket full of peaches.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region of the USA is Carmen in?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4" name="Picture 2" descr="C:\Users\Elam\AppData\Local\Microsoft\Windows\Temporary Internet Files\Content.IE5\666LA85R\MC90043670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419600"/>
            <a:ext cx="4368945" cy="187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61345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Carmen left Georgia and headed to Louisiana, where she ate amazing Cajun Jambalaya, full of rice, sausage, and spices.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region of the USA is Carmen in?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C:\Users\Elam\AppData\Local\Microsoft\Windows\Temporary Internet Files\Content.IE5\OSUEB89F\MC90043672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495800"/>
            <a:ext cx="4422776" cy="20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15168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Carmen left Louisiana and headed to Wisconsin, where she wore a Green Bay cheese-head and bought an entire wheel of Gouda cheese.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region of the USA is Carmen in?</a:t>
            </a:r>
            <a:endParaRPr lang="en-US" dirty="0"/>
          </a:p>
        </p:txBody>
      </p:sp>
      <p:pic>
        <p:nvPicPr>
          <p:cNvPr id="5122" name="Picture 2" descr="C:\Users\Elam\AppData\Local\Microsoft\Windows\Temporary Internet Files\Content.IE5\T71A0P4V\MC90043678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495800"/>
            <a:ext cx="4368945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75274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Carmen left Wisconsin, and headed to Idaho to get all kinds of potato products, from curly fries to tater tots, and from mashed potatoes to potato cakes.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Which region of the USA is Carmen in?</a:t>
            </a:r>
            <a:endParaRPr lang="en-US" dirty="0"/>
          </a:p>
        </p:txBody>
      </p:sp>
      <p:pic>
        <p:nvPicPr>
          <p:cNvPr id="6146" name="Picture 2" descr="C:\Users\Elam\AppData\Local\Microsoft\Windows\Temporary Internet Files\Content.IE5\V76FVRQG\MC90043671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882398"/>
            <a:ext cx="4270375" cy="164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91431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Carmen left Idaho and headed to Washington state to do some trout fishing in order to have a fish fry for all of her new friends.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Which region of the USA is Carmen in?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0" name="Picture 2" descr="C:\Users\Elam\AppData\Local\Microsoft\Windows\Temporary Internet Files\Content.IE5\666LA85R\MC90043677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523285"/>
            <a:ext cx="4422775" cy="2080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74944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Carmen left Washington state and headed to Texas for some longhorn steaks, one steak that was 5 pounds (which Carmen ate in 1 hour, getting her meal for free!)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Which region of the USA is Carmen in?</a:t>
            </a:r>
            <a:endParaRPr lang="en-US" dirty="0"/>
          </a:p>
        </p:txBody>
      </p:sp>
      <p:pic>
        <p:nvPicPr>
          <p:cNvPr id="8194" name="Picture 2" descr="C:\Users\Elam\AppData\Local\Microsoft\Windows\Temporary Internet Files\Content.IE5\OSUEB89F\MC90043677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765803"/>
            <a:ext cx="4194175" cy="19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78890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422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Position 1</vt:lpstr>
      <vt:lpstr>Position 2</vt:lpstr>
      <vt:lpstr>Position 3</vt:lpstr>
      <vt:lpstr>Position 4</vt:lpstr>
      <vt:lpstr>Position 5</vt:lpstr>
      <vt:lpstr>Position 6</vt:lpstr>
      <vt:lpstr>Position 7</vt:lpstr>
      <vt:lpstr>Position 8</vt:lpstr>
      <vt:lpstr>Position 9</vt:lpstr>
      <vt:lpstr>Position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Elam</dc:creator>
  <cp:lastModifiedBy>spart5</cp:lastModifiedBy>
  <cp:revision>6</cp:revision>
  <dcterms:created xsi:type="dcterms:W3CDTF">2012-10-01T02:16:20Z</dcterms:created>
  <dcterms:modified xsi:type="dcterms:W3CDTF">2012-10-01T11:33:42Z</dcterms:modified>
</cp:coreProperties>
</file>