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75" r:id="rId21"/>
    <p:sldId id="278" r:id="rId22"/>
    <p:sldId id="276" r:id="rId23"/>
    <p:sldId id="279" r:id="rId24"/>
    <p:sldId id="277"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E7F20F4-6571-497F-8E76-8B7E03A4D1A0}" type="datetimeFigureOut">
              <a:rPr lang="en-US" smtClean="0"/>
              <a:t>4/28/2013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3E8D723-466E-4966-B07C-C187C18B180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E8D723-466E-4966-B07C-C187C18B18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E8D723-466E-4966-B07C-C187C18B18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E8D723-466E-4966-B07C-C187C18B18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E7F20F4-6571-497F-8E76-8B7E03A4D1A0}" type="datetimeFigureOut">
              <a:rPr lang="en-US" smtClean="0"/>
              <a:t>4/28/2013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E8D723-466E-4966-B07C-C187C18B180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3E8D723-466E-4966-B07C-C187C18B180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3E8D723-466E-4966-B07C-C187C18B18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E8D723-466E-4966-B07C-C187C18B180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E7F20F4-6571-497F-8E76-8B7E03A4D1A0}" type="datetimeFigureOut">
              <a:rPr lang="en-US" smtClean="0"/>
              <a:t>4/28/2013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E8D723-466E-4966-B07C-C187C18B18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E7F20F4-6571-497F-8E76-8B7E03A4D1A0}" type="datetimeFigureOut">
              <a:rPr lang="en-US" smtClean="0"/>
              <a:t>4/28/2013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3E8D723-466E-4966-B07C-C187C18B180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E7F20F4-6571-497F-8E76-8B7E03A4D1A0}" type="datetimeFigureOut">
              <a:rPr lang="en-US" smtClean="0"/>
              <a:t>4/28/2013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3E8D723-466E-4966-B07C-C187C18B180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E7F20F4-6571-497F-8E76-8B7E03A4D1A0}" type="datetimeFigureOut">
              <a:rPr lang="en-US" smtClean="0"/>
              <a:t>4/28/2013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3E8D723-466E-4966-B07C-C187C18B180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qSmt0SNOcWZX0M&amp;tbnid=Cw7hHbjDYvYxJM:&amp;ved=0CAUQjRw&amp;url=http%3A%2F%2Fwww.flickr.com%2Fphotos%2Fonohoku%2F3109349739%2F&amp;ei=on19UefcDJOu0AHp0YDoAg&amp;bvm=bv.45645796,d.dmQ&amp;psig=AFQjCNGC6iS65S-mz7DgJlrGWiEwclw2QQ&amp;ust=136726504806297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l904QBlkNMODOM&amp;tbnid=X5iPd3NY59tFbM:&amp;ved=0CAUQjRw&amp;url=http%3A%2F%2Fcommons.wikimedia.org%2Fwiki%2FFile%3AFarmer_in_despair_over_the_depression_in_1932._-_NARA_-_512819.jpg&amp;ei=SYN9UYSKAsTI0QHLh4DIDw&amp;bvm=bv.45645796,d.dmQ&amp;psig=AFQjCNF4AhsCPtIvOf6h2SRDl0kxhvRd1w&amp;ust=136726648939736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frm=1&amp;source=images&amp;cd=&amp;cad=rja&amp;docid=nrByRbNFTvoQSM&amp;tbnid=-GFz4EVFxuUJIM:&amp;ved=0CAUQjRw&amp;url=https%3A%2F%2Fen.wikipedia.org%2Fwiki%2FFile%3ADust_Bowl_-_Dallas%2C_South_Dakota_1936.jpg&amp;ei=iIN9UcHZOtDH0AGDtIHYBg&amp;bvm=bv.45645796,d.dmQ&amp;psig=AFQjCNF4AhsCPtIvOf6h2SRDl0kxhvRd1w&amp;ust=136726648939736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zFxPUT8WHdagzM&amp;tbnid=nqZch-IRbABNMM:&amp;ved=0CAUQjRw&amp;url=http%3A%2F%2Fwww.flickr.com%2Fphotos%2Fhdescopeland%2F4923969456%2F&amp;ei=9YN9UZfKFcyx0AGC-YCgCQ&amp;bvm=bv.45645796,d.dmQ&amp;psig=AFQjCNF612j-Mr1OsvnrRPgLcRih8rEP8A&amp;ust=13672666520208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frm=1&amp;source=images&amp;cd=&amp;cad=rja&amp;docid=72T-2IBzilIanM&amp;tbnid=OZdY2DFtAfNQ0M:&amp;ved=0CAUQjRw&amp;url=https%3A%2F%2Fcommons.wikimedia.org%2Fwiki%2FFile%3AStateLibQld_1_106492_Relief_workers_at_Annerley_during_the_Great_Depression%2C_1938.jpg&amp;ei=hYR9UdrdNo6w0AGeh4DwDA&amp;bvm=bv.45645796,d.dmQ&amp;psig=AFQjCNH8s5jkhnNARSONzyPfzt2IkduOJQ&amp;ust=13672667595389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MxqjH5IXvE2_XM&amp;tbnid=sIH0Pm_gKpUAyM:&amp;ved=0CAUQjRw&amp;url=http%3A%2F%2Fcommons.wikimedia.org%2Fwiki%2FFile%3AHerbert_Hoover_-_NARA_-_532049.jpg&amp;ei=2Id9UdqyMuiv0AGW-4CYBQ&amp;bvm=bv.45645796,d.dmQ&amp;psig=AFQjCNG3jmrmX9Ev15jNjwB_IzMw2T5EzA&amp;ust=1367267651455872"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iT11yHbqvMI33M&amp;tbnid=NUQdl6hRfaD8IM:&amp;ved=0CAUQjRw&amp;url=http%3A%2F%2Fcommons.wikimedia.org%2Fwiki%2FFile%3AFranklin_D._Roosevelt_-_NARA_-_535943.jpg&amp;ei=LIh9UdLqNuiX0QH66YGYAw&amp;bvm=bv.45645796,d.dmQ&amp;psig=AFQjCNGXtbO1Ku3NQQYewizFjadHvkapyA&amp;ust=136726773322363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1hiTdN6MF_aNFM&amp;tbnid=HFBFy60PlutjfM:&amp;ved=0CAUQjRw&amp;url=http%3A%2F%2Fcommons.wikimedia.org%2Fwiki%2FFile%3ANewDeal.jpg&amp;ei=IIt9UfDlDbCE0QHBsoDwCg&amp;bvm=bv.45645796,d.dmQ&amp;psig=AFQjCNEokaVkvvth_Sq4jvKfCmdOnIRHgQ&amp;ust=136726847830436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google.com/url?sa=i&amp;rct=j&amp;q=&amp;esrc=s&amp;frm=1&amp;source=images&amp;cd=&amp;cad=rja&amp;docid=M-DRe7cSo7T3PM&amp;tbnid=uyfue7DkCKPsGM:&amp;ved=0CAUQjRw&amp;url=https%3A%2F%2Fcommons.wikimedia.org%2Fwiki%2FFile%3ASocialSecurityposter1.gif&amp;ei=EIx9UdOoBeHX0gGFrYHwBQ&amp;bvm=bv.45645796,d.dmQ&amp;psig=AFQjCNHeoSDfT4oK7yjgOcab3qv-AaJqwQ&amp;ust=1367268692791160" TargetMode="Externa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www.google.com/url?sa=i&amp;rct=j&amp;q=&amp;esrc=s&amp;frm=1&amp;source=images&amp;cd=&amp;cad=rja&amp;docid=sXL-ghcbvAzl5M&amp;tbnid=GQ3tRWYo4f1ynM:&amp;ved=0CAUQjRw&amp;url=http%3A%2F%2Fcommons.wikimedia.org%2Fwiki%2FFile%3ASocialSecurityposter2.gif&amp;ei=bIx9UaimNe610AHeooDwCg&amp;bvm=bv.45645796,d.dmQ&amp;psig=AFQjCNHeoSDfT4oK7yjgOcab3qv-AaJqwQ&amp;ust=136726869279116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PRyXhqQIkmed9M&amp;tbnid=QjuM1rdiLjVWuM:&amp;ved=0CAUQjRw&amp;url=http%3A%2F%2Fwww.newdeal75.org%2Fwhatsthelegacy.html&amp;ei=X459UZ61FPKx0QGl7IG4AQ&amp;bvm=bv.45645796,d.dmQ&amp;psig=AFQjCNFJDp1vu3si-KQBiHPE-oggJ7_MLA&amp;ust=13672692944369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amp;esrc=s&amp;frm=1&amp;source=images&amp;cd=&amp;cad=rja&amp;docid=67XMUNeKqJ5Z8M&amp;tbnid=OwzK-eWNAIEV-M:&amp;ved=0CAUQjRw&amp;url=http%3A%2F%2Fcommons.wikimedia.org%2Fwiki%2FFile%3AVolunteers_of_America_Soup_Kitchen_WDC.gif&amp;ei=b4V9UcjaJMTD0gHzt4HABg&amp;bvm=bv.45645796,d.dmQ&amp;psig=AFQjCNFQKUqBsQO_rm36sPtxr1VHQ7BcJg&amp;ust=136726702208274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frm=1&amp;source=images&amp;cd=&amp;cad=rja&amp;docid=lvVoOyFBYn-88M&amp;tbnid=A55DoCRC9cyQsM:&amp;ved=0CAUQjRw&amp;url=http%3A%2F%2Fcommons.wikimedia.org%2Fwiki%2FFile%3AAmerican_union_bank.gif&amp;ei=woR9UcWjEYzU0gHE_IGgCw&amp;bvm=bv.45645796,d.dmQ&amp;psig=AFQjCNH8s5jkhnNARSONzyPfzt2IkduOJQ&amp;ust=13672667595389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google.com/url?sa=i&amp;rct=j&amp;q=&amp;esrc=s&amp;frm=1&amp;source=images&amp;cd=&amp;cad=rja&amp;docid=Ov6QB1HUVLSumM&amp;tbnid=vj7HgImErNZd7M:&amp;ved=0CAUQjRw&amp;url=https%3A%2F%2Fcommons.wikimedia.org%2Fwiki%2FFile%3A1930-67B.gif&amp;ei=VIF9UcL6OdD00QGa3oCgBQ&amp;bvm=bv.45645796,d.dmQ&amp;psig=AFQjCNFqxx6q8eHgWhxknvUtAklH5zbJvg&amp;ust=136726597550675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The Great Depression</a:t>
            </a:r>
            <a:endParaRPr lang="en-US" dirty="0"/>
          </a:p>
        </p:txBody>
      </p:sp>
      <p:pic>
        <p:nvPicPr>
          <p:cNvPr id="1026" name="Picture 2" descr="http://farm4.staticflickr.com/3159/3109349739_d46051931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51031"/>
            <a:ext cx="5372100" cy="417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49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Causes:  Factories</a:t>
            </a:r>
            <a:endParaRPr lang="en-US" u="sng" dirty="0"/>
          </a:p>
        </p:txBody>
      </p:sp>
      <p:sp>
        <p:nvSpPr>
          <p:cNvPr id="3" name="Content Placeholder 2"/>
          <p:cNvSpPr>
            <a:spLocks noGrp="1"/>
          </p:cNvSpPr>
          <p:nvPr>
            <p:ph idx="1"/>
          </p:nvPr>
        </p:nvSpPr>
        <p:spPr/>
        <p:txBody>
          <a:bodyPr/>
          <a:lstStyle/>
          <a:p>
            <a:pPr marL="0" indent="0">
              <a:buNone/>
            </a:pPr>
            <a:r>
              <a:rPr lang="en-US" dirty="0" smtClean="0"/>
              <a:t>	The second problem was that factories were making too many products.  Americans could not buy all the things that were being made.  Factory owners sold their products for less and less money.  Many factories were forced to closed.  Many workers lost their jobs.</a:t>
            </a:r>
            <a:endParaRPr lang="en-US" dirty="0"/>
          </a:p>
        </p:txBody>
      </p:sp>
    </p:spTree>
    <p:extLst>
      <p:ext uri="{BB962C8B-B14F-4D97-AF65-F5344CB8AC3E}">
        <p14:creationId xmlns:p14="http://schemas.microsoft.com/office/powerpoint/2010/main" val="137389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Causes:  Low Salaries</a:t>
            </a:r>
            <a:endParaRPr lang="en-US" u="sng" dirty="0"/>
          </a:p>
        </p:txBody>
      </p:sp>
      <p:sp>
        <p:nvSpPr>
          <p:cNvPr id="3" name="Content Placeholder 2"/>
          <p:cNvSpPr>
            <a:spLocks noGrp="1"/>
          </p:cNvSpPr>
          <p:nvPr>
            <p:ph idx="1"/>
          </p:nvPr>
        </p:nvSpPr>
        <p:spPr/>
        <p:txBody>
          <a:bodyPr/>
          <a:lstStyle/>
          <a:p>
            <a:pPr marL="0" indent="0">
              <a:buNone/>
            </a:pPr>
            <a:r>
              <a:rPr lang="en-US" dirty="0" smtClean="0"/>
              <a:t>	Low salaries were the third problem.  Workers were not earning enough money.  They could not buy the farm crops and factory products.  Everything became cheaper and cheaper.  Soon almost everyone was losing lots of money.</a:t>
            </a:r>
            <a:endParaRPr lang="en-US" dirty="0"/>
          </a:p>
        </p:txBody>
      </p:sp>
    </p:spTree>
    <p:extLst>
      <p:ext uri="{BB962C8B-B14F-4D97-AF65-F5344CB8AC3E}">
        <p14:creationId xmlns:p14="http://schemas.microsoft.com/office/powerpoint/2010/main" val="1435316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Farmer</a:t>
            </a:r>
            <a:endParaRPr lang="en-US" dirty="0"/>
          </a:p>
        </p:txBody>
      </p:sp>
      <p:pic>
        <p:nvPicPr>
          <p:cNvPr id="4098" name="Picture 2" descr="http://upload.wikimedia.org/wikipedia/commons/3/33/Farmer_in_despair_over_the_depression_in_1932._-_NARA_-_51281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19702"/>
            <a:ext cx="6496050" cy="496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5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Great Depression Farm</a:t>
            </a:r>
            <a:endParaRPr lang="en-US" u="sng" dirty="0"/>
          </a:p>
        </p:txBody>
      </p:sp>
      <p:pic>
        <p:nvPicPr>
          <p:cNvPr id="5124" name="Picture 4" descr="https://upload.wikimedia.org/wikipedia/commons/e/ef/Dust_Bowl_-_Dallas,_South_Dakota_193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04950"/>
            <a:ext cx="67437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3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Great Depression Factory</a:t>
            </a:r>
            <a:endParaRPr lang="en-US" u="sng" dirty="0"/>
          </a:p>
        </p:txBody>
      </p:sp>
      <p:pic>
        <p:nvPicPr>
          <p:cNvPr id="6146" name="Picture 2" descr="http://farm5.staticflickr.com/4115/4923969456_4acd8a2727_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12872"/>
            <a:ext cx="6143625" cy="489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91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Unemployment during the Great Depression</a:t>
            </a:r>
            <a:endParaRPr lang="en-US" u="sng" dirty="0"/>
          </a:p>
        </p:txBody>
      </p:sp>
      <p:pic>
        <p:nvPicPr>
          <p:cNvPr id="7170" name="Picture 2" descr="https://upload.wikimedia.org/wikipedia/commons/3/36/StateLibQld_1_106492_Relief_workers_at_Annerley_during_the_Great_Depression,_193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37250"/>
            <a:ext cx="6781800" cy="512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07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A New Deal</a:t>
            </a:r>
            <a:endParaRPr lang="en-US" dirty="0"/>
          </a:p>
        </p:txBody>
      </p:sp>
      <p:sp>
        <p:nvSpPr>
          <p:cNvPr id="5" name="Subtitle 4"/>
          <p:cNvSpPr>
            <a:spLocks noGrp="1"/>
          </p:cNvSpPr>
          <p:nvPr>
            <p:ph type="subTitle" idx="1"/>
          </p:nvPr>
        </p:nvSpPr>
        <p:spPr>
          <a:xfrm>
            <a:off x="1295400" y="3276600"/>
            <a:ext cx="6560234" cy="1752600"/>
          </a:xfrm>
        </p:spPr>
        <p:txBody>
          <a:bodyPr>
            <a:normAutofit fontScale="92500" lnSpcReduction="10000"/>
          </a:bodyPr>
          <a:lstStyle/>
          <a:p>
            <a:pPr algn="ctr"/>
            <a:r>
              <a:rPr lang="en-US" dirty="0" smtClean="0"/>
              <a:t>Franklin D. Roosevelt</a:t>
            </a:r>
          </a:p>
          <a:p>
            <a:pPr algn="ctr"/>
            <a:r>
              <a:rPr lang="en-US" dirty="0" smtClean="0"/>
              <a:t>Laws to help Farmers</a:t>
            </a:r>
          </a:p>
          <a:p>
            <a:pPr algn="ctr"/>
            <a:r>
              <a:rPr lang="en-US" dirty="0" smtClean="0"/>
              <a:t>Cleaning up the Banks</a:t>
            </a:r>
          </a:p>
          <a:p>
            <a:pPr algn="ctr"/>
            <a:r>
              <a:rPr lang="en-US" dirty="0" smtClean="0"/>
              <a:t>WWII</a:t>
            </a:r>
            <a:endParaRPr lang="en-US" dirty="0"/>
          </a:p>
        </p:txBody>
      </p:sp>
    </p:spTree>
    <p:extLst>
      <p:ext uri="{BB962C8B-B14F-4D97-AF65-F5344CB8AC3E}">
        <p14:creationId xmlns:p14="http://schemas.microsoft.com/office/powerpoint/2010/main" val="383498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a:t>
            </a:r>
            <a:endParaRPr lang="en-US"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Herbert Hoover was President of the United States when then depression started.  He thought the depression would end quickly.  The depression grew worse each year.  Hoover was not popular.  Americans felt he did not do enough to end the depression.  In 1932 Americans elected a new President.</a:t>
            </a:r>
          </a:p>
          <a:p>
            <a:pPr marL="0" indent="0">
              <a:buNone/>
            </a:pPr>
            <a:r>
              <a:rPr lang="en-US" dirty="0"/>
              <a:t>	</a:t>
            </a:r>
            <a:r>
              <a:rPr lang="en-US" dirty="0" smtClean="0"/>
              <a:t>Franklin D. Roosevelt became President in 1933.  Roosevelt promised a “New Deal” for America.  He promised to try to end the depression.</a:t>
            </a:r>
            <a:endParaRPr lang="en-US" dirty="0"/>
          </a:p>
        </p:txBody>
      </p:sp>
    </p:spTree>
    <p:extLst>
      <p:ext uri="{BB962C8B-B14F-4D97-AF65-F5344CB8AC3E}">
        <p14:creationId xmlns:p14="http://schemas.microsoft.com/office/powerpoint/2010/main" val="426305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From Hoover to Roosevelt</a:t>
            </a:r>
            <a:endParaRPr lang="en-US" u="sng" dirty="0"/>
          </a:p>
        </p:txBody>
      </p:sp>
      <p:pic>
        <p:nvPicPr>
          <p:cNvPr id="9218" name="Picture 2" descr="http://upload.wikimedia.org/wikipedia/commons/thumb/f/f7/Herbert_Hoover_-_NARA_-_532049.jpg/806px-Herbert_Hoover_-_NARA_-_53204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553819" cy="45053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f/fc/Franklin_D._Roosevelt_-_NARA_-_53594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642302"/>
            <a:ext cx="3552825" cy="451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6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New Deal:  Putting America Back to Work</a:t>
            </a:r>
            <a:endParaRPr lang="en-US" u="sng"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Roosevelt and the New Deal helped America.  When Roosevelt became President, 13 million workers had lost their jobs.  Roosevelt wrote laws with Congress to make new jobs for Americans.  The government paid people to build roads, bridges, and parks.  Americans also built new schools and buildings, both through the Public Works Administration (PWA).  Millions of trees were planted across the nation.</a:t>
            </a:r>
            <a:endParaRPr lang="en-US" dirty="0"/>
          </a:p>
        </p:txBody>
      </p:sp>
    </p:spTree>
    <p:extLst>
      <p:ext uri="{BB962C8B-B14F-4D97-AF65-F5344CB8AC3E}">
        <p14:creationId xmlns:p14="http://schemas.microsoft.com/office/powerpoint/2010/main" val="77545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a:t>
            </a:r>
            <a:endParaRPr lang="en-US"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year was 1930.  Most Americans had little  money.  Many people did not have money to buy bread, even though a loaf of bread cost only five cents.  Americans were living through the years of the </a:t>
            </a:r>
            <a:r>
              <a:rPr lang="en-US" b="1" u="sng" dirty="0" smtClean="0"/>
              <a:t>Great Depression</a:t>
            </a:r>
            <a:r>
              <a:rPr lang="en-US" b="1" dirty="0" smtClean="0"/>
              <a:t>.</a:t>
            </a:r>
          </a:p>
          <a:p>
            <a:pPr marL="0" indent="0">
              <a:buNone/>
            </a:pPr>
            <a:r>
              <a:rPr lang="en-US" b="1" dirty="0"/>
              <a:t>	</a:t>
            </a:r>
            <a:r>
              <a:rPr lang="en-US" dirty="0" smtClean="0"/>
              <a:t>The Great Depression was not the nation’s first depression.  But it was the longest and hardest depression.  It lasted more than ten years.  It started in the United States.  Then the depression spread to Europe and other countries.  During those years millions of Americans lost their jobs.  Many people did not have enough money to pay for food, clothes, or homes.</a:t>
            </a:r>
            <a:endParaRPr lang="en-US" dirty="0"/>
          </a:p>
        </p:txBody>
      </p:sp>
    </p:spTree>
    <p:extLst>
      <p:ext uri="{BB962C8B-B14F-4D97-AF65-F5344CB8AC3E}">
        <p14:creationId xmlns:p14="http://schemas.microsoft.com/office/powerpoint/2010/main" val="3821839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Deal </a:t>
            </a:r>
            <a:r>
              <a:rPr lang="en-US" u="sng" dirty="0"/>
              <a:t>H</a:t>
            </a:r>
            <a:r>
              <a:rPr lang="en-US" u="sng" dirty="0" smtClean="0"/>
              <a:t>elps Farmers</a:t>
            </a:r>
            <a:endParaRPr lang="en-US" u="sng" dirty="0"/>
          </a:p>
        </p:txBody>
      </p:sp>
      <p:sp>
        <p:nvSpPr>
          <p:cNvPr id="3" name="Content Placeholder 2"/>
          <p:cNvSpPr>
            <a:spLocks noGrp="1"/>
          </p:cNvSpPr>
          <p:nvPr>
            <p:ph idx="1"/>
          </p:nvPr>
        </p:nvSpPr>
        <p:spPr/>
        <p:txBody>
          <a:bodyPr/>
          <a:lstStyle/>
          <a:p>
            <a:pPr marL="0" indent="0">
              <a:buNone/>
            </a:pPr>
            <a:r>
              <a:rPr lang="en-US" dirty="0" smtClean="0"/>
              <a:t>	Roosevelt also helped the farmers.  New laws helped the farmers borrow money to pay for their farms.  Farmers were paid to grow less food.  Food prices grew higher because their was less food to buy.  Slowly many farmers began to earn more money.</a:t>
            </a:r>
            <a:endParaRPr lang="en-US" dirty="0"/>
          </a:p>
        </p:txBody>
      </p:sp>
    </p:spTree>
    <p:extLst>
      <p:ext uri="{BB962C8B-B14F-4D97-AF65-F5344CB8AC3E}">
        <p14:creationId xmlns:p14="http://schemas.microsoft.com/office/powerpoint/2010/main" val="420217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New Deal</a:t>
            </a:r>
            <a:endParaRPr lang="en-US" u="sng" dirty="0"/>
          </a:p>
        </p:txBody>
      </p:sp>
      <p:pic>
        <p:nvPicPr>
          <p:cNvPr id="10242" name="Picture 2" descr="http://upload.wikimedia.org/wikipedia/commons/6/67/NewDe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656633" cy="5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9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New Deal: Cleaning up the Banks</a:t>
            </a:r>
            <a:endParaRPr lang="en-US" u="sng" dirty="0"/>
          </a:p>
        </p:txBody>
      </p:sp>
      <p:sp>
        <p:nvSpPr>
          <p:cNvPr id="3" name="Content Placeholder 2"/>
          <p:cNvSpPr>
            <a:spLocks noGrp="1"/>
          </p:cNvSpPr>
          <p:nvPr>
            <p:ph idx="1"/>
          </p:nvPr>
        </p:nvSpPr>
        <p:spPr/>
        <p:txBody>
          <a:bodyPr/>
          <a:lstStyle/>
          <a:p>
            <a:pPr marL="0" indent="0">
              <a:buNone/>
            </a:pPr>
            <a:r>
              <a:rPr lang="en-US" dirty="0" smtClean="0"/>
              <a:t>	President Roosevelt knew the United States needed strong, safe banks.  Roosevelt forced all the banks to close for a bank holiday.  After a few days, only safe banks were allowed to open.  Americans began to put money in banks again.</a:t>
            </a:r>
          </a:p>
          <a:p>
            <a:pPr marL="0" indent="0">
              <a:buNone/>
            </a:pPr>
            <a:endParaRPr lang="en-US" dirty="0"/>
          </a:p>
        </p:txBody>
      </p:sp>
    </p:spTree>
    <p:extLst>
      <p:ext uri="{BB962C8B-B14F-4D97-AF65-F5344CB8AC3E}">
        <p14:creationId xmlns:p14="http://schemas.microsoft.com/office/powerpoint/2010/main" val="50549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Other New Deal Programs</a:t>
            </a:r>
            <a:endParaRPr lang="en-US" u="sng" dirty="0"/>
          </a:p>
        </p:txBody>
      </p:sp>
      <p:sp>
        <p:nvSpPr>
          <p:cNvPr id="3" name="Content Placeholder 2"/>
          <p:cNvSpPr>
            <a:spLocks noGrp="1"/>
          </p:cNvSpPr>
          <p:nvPr>
            <p:ph idx="1"/>
          </p:nvPr>
        </p:nvSpPr>
        <p:spPr/>
        <p:txBody>
          <a:bodyPr/>
          <a:lstStyle/>
          <a:p>
            <a:r>
              <a:rPr lang="en-US" dirty="0" smtClean="0"/>
              <a:t>Social Security</a:t>
            </a:r>
            <a:endParaRPr lang="en-US" dirty="0"/>
          </a:p>
        </p:txBody>
      </p:sp>
      <p:pic>
        <p:nvPicPr>
          <p:cNvPr id="11266" name="Picture 2" descr="https://upload.wikimedia.org/wikipedia/commons/e/ef/SocialSecurityposter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30289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pload.wikimedia.org/wikipedia/commons/4/46/SocialSecurityposter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0"/>
            <a:ext cx="29718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2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Great Depression Ends</a:t>
            </a:r>
            <a:endParaRPr lang="en-US"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Franklin D Roosevelt was a very popular President.  He was the only President to be elected four times.  He was President for twelve years.  Most Americans felt Roosevelt worked hard to end the depression.</a:t>
            </a:r>
          </a:p>
          <a:p>
            <a:pPr marL="0" indent="0">
              <a:buNone/>
            </a:pPr>
            <a:r>
              <a:rPr lang="en-US" dirty="0"/>
              <a:t>	</a:t>
            </a:r>
            <a:r>
              <a:rPr lang="en-US" dirty="0" smtClean="0"/>
              <a:t>The depression ended when World War II began.  Then their were new jobs because of the war.  Men became soldiers.  Men and women worked in factories making guns, warships, tanks, and other things for war.  The depression slowly ended.  Americans would never forget the hard, hungry years of the Great Depression.</a:t>
            </a:r>
            <a:endParaRPr lang="en-US" dirty="0"/>
          </a:p>
        </p:txBody>
      </p:sp>
    </p:spTree>
    <p:extLst>
      <p:ext uri="{BB962C8B-B14F-4D97-AF65-F5344CB8AC3E}">
        <p14:creationId xmlns:p14="http://schemas.microsoft.com/office/powerpoint/2010/main" val="114213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newdeal75.org/images/newdealki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3373"/>
            <a:ext cx="6877050" cy="611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Soup Kitchens during the Great Depression</a:t>
            </a:r>
            <a:endParaRPr lang="en-US" u="sng" dirty="0"/>
          </a:p>
        </p:txBody>
      </p:sp>
      <p:pic>
        <p:nvPicPr>
          <p:cNvPr id="8194" name="Picture 2" descr="http://upload.wikimedia.org/wikipedia/commons/7/79/Volunteers_of_America_Soup_Kitchen_WD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81964"/>
            <a:ext cx="6591300" cy="518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9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Causes of the Great Depression</a:t>
            </a:r>
            <a:endParaRPr lang="en-US" dirty="0"/>
          </a:p>
        </p:txBody>
      </p:sp>
      <p:sp>
        <p:nvSpPr>
          <p:cNvPr id="5" name="Subtitle 4"/>
          <p:cNvSpPr>
            <a:spLocks noGrp="1"/>
          </p:cNvSpPr>
          <p:nvPr>
            <p:ph type="subTitle" idx="1"/>
          </p:nvPr>
        </p:nvSpPr>
        <p:spPr>
          <a:xfrm>
            <a:off x="2743200" y="3429000"/>
            <a:ext cx="4274234" cy="1752600"/>
          </a:xfrm>
        </p:spPr>
        <p:txBody>
          <a:bodyPr>
            <a:normAutofit fontScale="92500" lnSpcReduction="10000"/>
          </a:bodyPr>
          <a:lstStyle/>
          <a:p>
            <a:pPr marL="514350" indent="-514350" algn="l">
              <a:buAutoNum type="arabicPeriod"/>
            </a:pPr>
            <a:r>
              <a:rPr lang="en-US" dirty="0" smtClean="0"/>
              <a:t>Stock Market Crash</a:t>
            </a:r>
          </a:p>
          <a:p>
            <a:pPr marL="514350" indent="-514350" algn="l">
              <a:buAutoNum type="arabicPeriod"/>
            </a:pPr>
            <a:r>
              <a:rPr lang="en-US" dirty="0" smtClean="0"/>
              <a:t>Farmers</a:t>
            </a:r>
          </a:p>
          <a:p>
            <a:pPr marL="514350" indent="-514350" algn="l">
              <a:buAutoNum type="arabicPeriod"/>
            </a:pPr>
            <a:r>
              <a:rPr lang="en-US" dirty="0" smtClean="0"/>
              <a:t>Factories</a:t>
            </a:r>
          </a:p>
          <a:p>
            <a:pPr marL="514350" indent="-514350" algn="l">
              <a:buAutoNum type="arabicPeriod"/>
            </a:pPr>
            <a:r>
              <a:rPr lang="en-US" dirty="0" smtClean="0"/>
              <a:t>Low Salaries</a:t>
            </a:r>
            <a:endParaRPr lang="en-US" dirty="0"/>
          </a:p>
        </p:txBody>
      </p:sp>
    </p:spTree>
    <p:extLst>
      <p:ext uri="{BB962C8B-B14F-4D97-AF65-F5344CB8AC3E}">
        <p14:creationId xmlns:p14="http://schemas.microsoft.com/office/powerpoint/2010/main" val="210284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Causes:  The Stock Market Crash</a:t>
            </a:r>
            <a:endParaRPr lang="en-US"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The Great Depression began in 1929.  At that time many Americans had been buying shares of stocks.  Buying a share of stock means owning a small part of a business.  When the business makes money, your stock makes money.  Then you can sell your stock and get back more money than you paid for it.  Sometimes the businesses don’t do well.  Then the owners of the stock sell the stock for less money than they paid for it.</a:t>
            </a:r>
          </a:p>
          <a:p>
            <a:pPr marL="0" indent="0">
              <a:buNone/>
            </a:pPr>
            <a:r>
              <a:rPr lang="en-US" dirty="0"/>
              <a:t>	</a:t>
            </a:r>
            <a:r>
              <a:rPr lang="en-US" dirty="0" smtClean="0"/>
              <a:t>Americans bought stock in many businesses.  They bought and sold stock on the </a:t>
            </a:r>
            <a:r>
              <a:rPr lang="en-US" b="1" u="sng" dirty="0" smtClean="0"/>
              <a:t>stock market</a:t>
            </a:r>
            <a:r>
              <a:rPr lang="en-US" dirty="0" smtClean="0"/>
              <a:t>.  Many Americans did not have enough money to buy the stock they wanted.  So they borrowed money from banks to buy stocks.  The banks bought stocks, too.</a:t>
            </a:r>
            <a:endParaRPr lang="en-US" dirty="0"/>
          </a:p>
        </p:txBody>
      </p:sp>
    </p:spTree>
    <p:extLst>
      <p:ext uri="{BB962C8B-B14F-4D97-AF65-F5344CB8AC3E}">
        <p14:creationId xmlns:p14="http://schemas.microsoft.com/office/powerpoint/2010/main" val="149811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Causes:  The Stock Market Crash</a:t>
            </a:r>
            <a:endParaRPr lang="en-US"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On October 29, 1929, the stock market crashed.  The price of most stocks on the stock market became very, very low.  On that day almost everyone wanted to sell their shares of stock.  No one wanted to buy shares.  Shares were sold for much less money than people had paid for them.  People lost millions of dollars.  They couldn’t pay back the money they had borrowed from the banks.  So banks could not get the money people had borrowed to buy stocks.  Banks lost more money because they had bought stocks, too.  The money that banks lost was money that people had saved in the bank.  Suddenly, many people became very poor when the stock market crashed.</a:t>
            </a:r>
            <a:endParaRPr lang="en-US" dirty="0"/>
          </a:p>
        </p:txBody>
      </p:sp>
    </p:spTree>
    <p:extLst>
      <p:ext uri="{BB962C8B-B14F-4D97-AF65-F5344CB8AC3E}">
        <p14:creationId xmlns:p14="http://schemas.microsoft.com/office/powerpoint/2010/main" val="219424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Run on the Banks</a:t>
            </a:r>
            <a:endParaRPr lang="en-US" u="sng" dirty="0"/>
          </a:p>
        </p:txBody>
      </p:sp>
      <p:pic>
        <p:nvPicPr>
          <p:cNvPr id="2052" name="Picture 4" descr="http://upload.wikimedia.org/wikipedia/commons/c/cc/American_union_bank.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836" y="1447800"/>
            <a:ext cx="6657975" cy="516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1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Stock Market Crash</a:t>
            </a:r>
            <a:endParaRPr lang="en-US" u="sng" dirty="0"/>
          </a:p>
        </p:txBody>
      </p:sp>
      <p:pic>
        <p:nvPicPr>
          <p:cNvPr id="3074" name="Picture 2" descr="https://upload.wikimedia.org/wikipedia/commons/a/a5/1930-67B.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12760"/>
            <a:ext cx="6486525" cy="51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6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Causes:  Farmers</a:t>
            </a:r>
            <a:endParaRPr lang="en-US" u="sng" dirty="0"/>
          </a:p>
        </p:txBody>
      </p:sp>
      <p:sp>
        <p:nvSpPr>
          <p:cNvPr id="3" name="Content Placeholder 2"/>
          <p:cNvSpPr>
            <a:spLocks noGrp="1"/>
          </p:cNvSpPr>
          <p:nvPr>
            <p:ph idx="1"/>
          </p:nvPr>
        </p:nvSpPr>
        <p:spPr/>
        <p:txBody>
          <a:bodyPr/>
          <a:lstStyle/>
          <a:p>
            <a:pPr marL="0" indent="0">
              <a:buNone/>
            </a:pPr>
            <a:r>
              <a:rPr lang="en-US" dirty="0" smtClean="0"/>
              <a:t>	Three other problems helped cause the Great Depression.  The first problem was that farmers grew more crops than they could sell after World War I.  Then the farmers had to sell their crops at very low prices.  They sold the crops for less than they had spent to plant the crops.  So many farmers did not earn enough to pay for their farms.</a:t>
            </a:r>
            <a:endParaRPr lang="en-US" dirty="0"/>
          </a:p>
        </p:txBody>
      </p:sp>
    </p:spTree>
    <p:extLst>
      <p:ext uri="{BB962C8B-B14F-4D97-AF65-F5344CB8AC3E}">
        <p14:creationId xmlns:p14="http://schemas.microsoft.com/office/powerpoint/2010/main" val="62115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73</TotalTime>
  <Words>160</Words>
  <Application>Microsoft Office PowerPoint</Application>
  <PresentationFormat>On-screen Show (4:3)</PresentationFormat>
  <Paragraphs>48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Foundry</vt:lpstr>
      <vt:lpstr>The Great Depression</vt:lpstr>
      <vt:lpstr>Introduction</vt:lpstr>
      <vt:lpstr>Soup Kitchens during the Great Depression</vt:lpstr>
      <vt:lpstr>Causes of the Great Depression</vt:lpstr>
      <vt:lpstr>Causes:  The Stock Market Crash</vt:lpstr>
      <vt:lpstr>Causes:  The Stock Market Crash</vt:lpstr>
      <vt:lpstr>Run on the Banks</vt:lpstr>
      <vt:lpstr>Stock Market Crash</vt:lpstr>
      <vt:lpstr>Causes:  Farmers</vt:lpstr>
      <vt:lpstr>Causes:  Factories</vt:lpstr>
      <vt:lpstr>Causes:  Low Salaries</vt:lpstr>
      <vt:lpstr>Great Depression Farmer</vt:lpstr>
      <vt:lpstr>Great Depression Farm</vt:lpstr>
      <vt:lpstr>Great Depression Factory</vt:lpstr>
      <vt:lpstr>Unemployment during the Great Depression</vt:lpstr>
      <vt:lpstr>A New Deal</vt:lpstr>
      <vt:lpstr>Introduction</vt:lpstr>
      <vt:lpstr>From Hoover to Roosevelt</vt:lpstr>
      <vt:lpstr>New Deal:  Putting America Back to Work</vt:lpstr>
      <vt:lpstr>New Deal Helps Farmers</vt:lpstr>
      <vt:lpstr>New Deal</vt:lpstr>
      <vt:lpstr>New Deal: Cleaning up the Banks</vt:lpstr>
      <vt:lpstr>Other New Deal Programs</vt:lpstr>
      <vt:lpstr>The Great Depression Ends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Elam</dc:creator>
  <cp:lastModifiedBy>Elam</cp:lastModifiedBy>
  <cp:revision>14</cp:revision>
  <dcterms:created xsi:type="dcterms:W3CDTF">2013-04-28T19:49:19Z</dcterms:created>
  <dcterms:modified xsi:type="dcterms:W3CDTF">2013-04-28T21:02:49Z</dcterms:modified>
</cp:coreProperties>
</file>