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FFBA314-5855-4DB2-A6EB-51AF6FBF4A57}" type="datetimeFigureOut">
              <a:rPr lang="en-US" smtClean="0"/>
              <a:t>2/10/2013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A5259F-D28F-4F2B-B966-C862C3C77C5F}" type="slidenum">
              <a:rPr lang="en-US" smtClean="0"/>
              <a:t>‹#›</a:t>
            </a:fld>
            <a:endParaRPr lang="en-US"/>
          </a:p>
        </p:txBody>
      </p:sp>
    </p:spTree>
    <p:extLst>
      <p:ext uri="{BB962C8B-B14F-4D97-AF65-F5344CB8AC3E}">
        <p14:creationId xmlns:p14="http://schemas.microsoft.com/office/powerpoint/2010/main" val="22853355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676A29-665E-4204-B103-69475D90AD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9E8745-A67A-4F19-A266-D3082BC2F02D}" type="datetimeFigureOut">
              <a:rPr lang="en-US" smtClean="0"/>
              <a:pPr/>
              <a:t>2/10/2013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676A29-665E-4204-B103-69475D90ADF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59E8745-A67A-4F19-A266-D3082BC2F02D}" type="datetimeFigureOut">
              <a:rPr lang="en-US" smtClean="0"/>
              <a:pPr/>
              <a:t>2/10/2013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2676A29-665E-4204-B103-69475D90A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Documents and Settings\ElamJR\Local Settings\Temporary Internet Files\Content.IE5\WZ00R84M\MC900349411[1].wm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1219200" y="0"/>
            <a:ext cx="7772400" cy="2228850"/>
          </a:xfrm>
        </p:spPr>
        <p:txBody>
          <a:bodyPr>
            <a:normAutofit/>
          </a:bodyPr>
          <a:lstStyle/>
          <a:p>
            <a:r>
              <a:rPr lang="en-US" sz="5400" dirty="0" smtClean="0"/>
              <a:t>The United States Gets More Land</a:t>
            </a:r>
            <a:endParaRPr lang="en-US" sz="5400" dirty="0"/>
          </a:p>
        </p:txBody>
      </p:sp>
      <p:sp>
        <p:nvSpPr>
          <p:cNvPr id="3" name="Subtitle 2"/>
          <p:cNvSpPr>
            <a:spLocks noGrp="1"/>
          </p:cNvSpPr>
          <p:nvPr>
            <p:ph type="subTitle" idx="1"/>
          </p:nvPr>
        </p:nvSpPr>
        <p:spPr>
          <a:xfrm>
            <a:off x="3048000" y="2895600"/>
            <a:ext cx="3505200" cy="2362200"/>
          </a:xfrm>
        </p:spPr>
        <p:txBody>
          <a:bodyPr>
            <a:normAutofit/>
          </a:bodyPr>
          <a:lstStyle/>
          <a:p>
            <a:pPr algn="ctr"/>
            <a:r>
              <a:rPr lang="en-US" b="1" u="sng" dirty="0" smtClean="0">
                <a:solidFill>
                  <a:schemeClr val="tx1"/>
                </a:solidFill>
              </a:rPr>
              <a:t>Vocabulary:</a:t>
            </a:r>
          </a:p>
          <a:p>
            <a:pPr algn="ctr"/>
            <a:r>
              <a:rPr lang="en-US" dirty="0" smtClean="0">
                <a:solidFill>
                  <a:schemeClr val="tx1"/>
                </a:solidFill>
              </a:rPr>
              <a:t>Imperialism</a:t>
            </a:r>
          </a:p>
          <a:p>
            <a:pPr algn="ctr"/>
            <a:r>
              <a:rPr lang="en-US" dirty="0" smtClean="0">
                <a:solidFill>
                  <a:schemeClr val="tx1"/>
                </a:solidFill>
              </a:rPr>
              <a:t>Icebox</a:t>
            </a:r>
          </a:p>
          <a:p>
            <a:pPr algn="ctr"/>
            <a:r>
              <a:rPr lang="en-US" dirty="0" smtClean="0">
                <a:solidFill>
                  <a:schemeClr val="tx1"/>
                </a:solidFill>
              </a:rPr>
              <a:t>Battleship</a:t>
            </a:r>
          </a:p>
          <a:p>
            <a:pPr algn="ctr"/>
            <a:r>
              <a:rPr lang="en-US" dirty="0" smtClean="0">
                <a:solidFill>
                  <a:schemeClr val="tx1"/>
                </a:solidFill>
              </a:rPr>
              <a:t>Surrendered</a:t>
            </a:r>
          </a:p>
          <a:p>
            <a:pPr algn="ctr"/>
            <a:r>
              <a:rPr lang="en-US" dirty="0" smtClean="0">
                <a:solidFill>
                  <a:schemeClr val="tx1"/>
                </a:solidFill>
              </a:rPr>
              <a:t>Spanish-American War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Blowing Up of the </a:t>
            </a:r>
            <a:r>
              <a:rPr lang="en-US" i="1" dirty="0" smtClean="0"/>
              <a:t>Maine</a:t>
            </a:r>
            <a:endParaRPr lang="en-US" dirty="0"/>
          </a:p>
        </p:txBody>
      </p:sp>
      <p:sp>
        <p:nvSpPr>
          <p:cNvPr id="3" name="Content Placeholder 2"/>
          <p:cNvSpPr>
            <a:spLocks noGrp="1"/>
          </p:cNvSpPr>
          <p:nvPr>
            <p:ph idx="1"/>
          </p:nvPr>
        </p:nvSpPr>
        <p:spPr/>
        <p:txBody>
          <a:bodyPr/>
          <a:lstStyle/>
          <a:p>
            <a:pPr>
              <a:buNone/>
            </a:pPr>
            <a:r>
              <a:rPr lang="en-US" dirty="0" smtClean="0"/>
              <a:t>In 1898 the United States sent a </a:t>
            </a:r>
            <a:r>
              <a:rPr lang="en-US" b="1" dirty="0" smtClean="0"/>
              <a:t>battleship</a:t>
            </a:r>
            <a:r>
              <a:rPr lang="en-US" dirty="0" smtClean="0"/>
              <a:t>, the </a:t>
            </a:r>
            <a:r>
              <a:rPr lang="en-US" i="1" dirty="0" smtClean="0"/>
              <a:t>Maine</a:t>
            </a:r>
            <a:r>
              <a:rPr lang="en-US" dirty="0" smtClean="0"/>
              <a:t>, to Cuba.  The ship blew up, and 260 Americans were killed.  No one knew why the battleship blew up.  Many people thought that Spanish soldiers had blown up the Maine.  Today we know that the Spanish did not blow up the </a:t>
            </a:r>
            <a:r>
              <a:rPr lang="en-US" i="1" dirty="0" smtClean="0"/>
              <a:t>Maine.</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Spanish-American War</a:t>
            </a:r>
            <a:endParaRPr lang="en-US" dirty="0"/>
          </a:p>
        </p:txBody>
      </p:sp>
      <p:sp>
        <p:nvSpPr>
          <p:cNvPr id="3" name="Content Placeholder 2"/>
          <p:cNvSpPr>
            <a:spLocks noGrp="1"/>
          </p:cNvSpPr>
          <p:nvPr>
            <p:ph idx="1"/>
          </p:nvPr>
        </p:nvSpPr>
        <p:spPr/>
        <p:txBody>
          <a:bodyPr/>
          <a:lstStyle/>
          <a:p>
            <a:pPr>
              <a:buNone/>
            </a:pPr>
            <a:r>
              <a:rPr lang="en-US" dirty="0" smtClean="0"/>
              <a:t>In 1898 the United States decided to fight against Spain to help the Cubans become free.  This war was called the Spanish-American War.  The United States won every battle.  American soldiers fought the Spanish in Cuba.  American soldiers captured Puerto Rico from Spain.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Guam and the Philippines</a:t>
            </a:r>
            <a:endParaRPr lang="en-US" dirty="0"/>
          </a:p>
        </p:txBody>
      </p:sp>
      <p:sp>
        <p:nvSpPr>
          <p:cNvPr id="3" name="Content Placeholder 2"/>
          <p:cNvSpPr>
            <a:spLocks noGrp="1"/>
          </p:cNvSpPr>
          <p:nvPr>
            <p:ph idx="1"/>
          </p:nvPr>
        </p:nvSpPr>
        <p:spPr/>
        <p:txBody>
          <a:bodyPr/>
          <a:lstStyle/>
          <a:p>
            <a:pPr marL="0" indent="0">
              <a:buNone/>
            </a:pPr>
            <a:r>
              <a:rPr lang="en-US" dirty="0" smtClean="0"/>
              <a:t>Americans also fought the Spanish in the Pacific Ocean.  Guam and the Philippines had belonged to Spain.  American soldiers helped Guam and the Philippines become free from Spain.  After a few months, Spain </a:t>
            </a:r>
            <a:r>
              <a:rPr lang="en-US" b="1" dirty="0" smtClean="0"/>
              <a:t>surrendered</a:t>
            </a:r>
            <a:r>
              <a:rPr lang="en-US" dirty="0" smtClean="0"/>
              <a:t> to the United States.</a:t>
            </a:r>
            <a:endParaRPr lang="en-US" dirty="0"/>
          </a:p>
        </p:txBody>
      </p:sp>
    </p:spTree>
    <p:extLst>
      <p:ext uri="{BB962C8B-B14F-4D97-AF65-F5344CB8AC3E}">
        <p14:creationId xmlns:p14="http://schemas.microsoft.com/office/powerpoint/2010/main" val="885040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USA Gains More Land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At the end of the war, Spain gave Cuba, Puerto Rico, Guam, and the Philippines to the United States.  Cuba became an independent country in 1902.  The Philippines belonged to the United States for almost 50 years.  Today the Philippines is an independent country.  Guam and Puerto Rico belong to the United States, but they are not states.  The people of Guam and Puerto Rico are American Citizens.</a:t>
            </a:r>
            <a:endParaRPr lang="en-US" dirty="0"/>
          </a:p>
        </p:txBody>
      </p:sp>
    </p:spTree>
    <p:extLst>
      <p:ext uri="{BB962C8B-B14F-4D97-AF65-F5344CB8AC3E}">
        <p14:creationId xmlns:p14="http://schemas.microsoft.com/office/powerpoint/2010/main" val="3360531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Final Thought</a:t>
            </a:r>
            <a:endParaRPr lang="en-US" dirty="0"/>
          </a:p>
        </p:txBody>
      </p:sp>
      <p:sp>
        <p:nvSpPr>
          <p:cNvPr id="3" name="Content Placeholder 2"/>
          <p:cNvSpPr>
            <a:spLocks noGrp="1"/>
          </p:cNvSpPr>
          <p:nvPr>
            <p:ph idx="1"/>
          </p:nvPr>
        </p:nvSpPr>
        <p:spPr/>
        <p:txBody>
          <a:bodyPr/>
          <a:lstStyle/>
          <a:p>
            <a:pPr marL="0" indent="0">
              <a:buNone/>
            </a:pPr>
            <a:r>
              <a:rPr lang="en-US" dirty="0" smtClean="0"/>
              <a:t>The United States had a lot of new land in 1898.  Other countries now knew that the United States had become a very strong nation.</a:t>
            </a:r>
            <a:endParaRPr lang="en-US" dirty="0"/>
          </a:p>
        </p:txBody>
      </p:sp>
    </p:spTree>
    <p:extLst>
      <p:ext uri="{BB962C8B-B14F-4D97-AF65-F5344CB8AC3E}">
        <p14:creationId xmlns:p14="http://schemas.microsoft.com/office/powerpoint/2010/main" val="154799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The United States owned land from the Atlantic Ocean to the Pacific Ocean.  But the United States had not finished growing.  In 1867 the United States bought more land.  In 1898 the United States owned even more land.  How did the United States get more land?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a:t>
            </a:r>
            <a:endParaRPr lang="en-US" dirty="0"/>
          </a:p>
        </p:txBody>
      </p:sp>
      <p:sp>
        <p:nvSpPr>
          <p:cNvPr id="3" name="Content Placeholder 2"/>
          <p:cNvSpPr>
            <a:spLocks noGrp="1"/>
          </p:cNvSpPr>
          <p:nvPr>
            <p:ph idx="1"/>
          </p:nvPr>
        </p:nvSpPr>
        <p:spPr/>
        <p:txBody>
          <a:bodyPr/>
          <a:lstStyle/>
          <a:p>
            <a:pPr>
              <a:buNone/>
            </a:pPr>
            <a:r>
              <a:rPr lang="en-US" dirty="0" smtClean="0"/>
              <a:t>After the Civil War, the United States wanted to rule more land.  People in many countries believed in an idea called </a:t>
            </a:r>
            <a:r>
              <a:rPr lang="en-US" b="1" dirty="0" smtClean="0"/>
              <a:t>imperialism</a:t>
            </a:r>
            <a:r>
              <a:rPr lang="en-US" dirty="0" smtClean="0"/>
              <a:t>.  Imperialism means one country rules other countries or colonies.  The United States wanted to rule other countries, too.</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Alaska</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United States decided that it wanted to rule Alaska.  Alaska is a large piece of land near northwestern Canada.  The weather in Alaska is very cold much of the year.  There is a lot of snow.  A country called Russia is very close to Alaska.  Russia owned Alaska.  Russia wanted to sell Alaska to the United States.  Some Native Americans lived in Alaska.  Not many other people lived there.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Alaska’s Resources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In 1867 the United States bought Alaska from Russia for $7,200,000.  Many Americans thought it was silly to buy Alaska.  They said Alaska was a big </a:t>
            </a:r>
            <a:r>
              <a:rPr lang="en-US" b="1" dirty="0" smtClean="0"/>
              <a:t>icebox.</a:t>
            </a:r>
            <a:endParaRPr lang="en-US" dirty="0" smtClean="0"/>
          </a:p>
          <a:p>
            <a:pPr>
              <a:buNone/>
            </a:pPr>
            <a:r>
              <a:rPr lang="en-US" dirty="0" smtClean="0"/>
              <a:t>In 1897 gold was found in Alaska.  Soon there was a gold rush in Alaska.  Thousands of people rushed to Alaska to find gold.  Many people did not find gold.  They found other things there.  Alaska has furs and good fish.  Alaska has </a:t>
            </a:r>
            <a:r>
              <a:rPr lang="en-US" b="1" dirty="0" smtClean="0"/>
              <a:t>oil</a:t>
            </a:r>
            <a:r>
              <a:rPr lang="en-US" dirty="0" smtClean="0"/>
              <a:t>.  Oil makes our cars go.  Oil helps us make electricity.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49</a:t>
            </a:r>
            <a:r>
              <a:rPr lang="en-US" baseline="30000" dirty="0" smtClean="0"/>
              <a:t>th</a:t>
            </a:r>
            <a:r>
              <a:rPr lang="en-US" dirty="0" smtClean="0"/>
              <a:t> State</a:t>
            </a:r>
            <a:endParaRPr lang="en-US" dirty="0"/>
          </a:p>
        </p:txBody>
      </p:sp>
      <p:sp>
        <p:nvSpPr>
          <p:cNvPr id="3" name="Content Placeholder 2"/>
          <p:cNvSpPr>
            <a:spLocks noGrp="1"/>
          </p:cNvSpPr>
          <p:nvPr>
            <p:ph idx="1"/>
          </p:nvPr>
        </p:nvSpPr>
        <p:spPr/>
        <p:txBody>
          <a:bodyPr/>
          <a:lstStyle/>
          <a:p>
            <a:r>
              <a:rPr lang="en-US" dirty="0" smtClean="0"/>
              <a:t>People started towns and cities in Alaska.  In 1959 Alaska became the fort-ninth state in the United States.  It is also our largest state.</a:t>
            </a:r>
            <a:endParaRPr lang="en-US" dirty="0"/>
          </a:p>
        </p:txBody>
      </p:sp>
      <p:pic>
        <p:nvPicPr>
          <p:cNvPr id="5122" name="Picture 2" descr="C:\Documents and Settings\ElamJR\Local Settings\Temporary Internet Files\Content.IE5\4YHMMII3\MC900349411[1].wmf"/>
          <p:cNvPicPr>
            <a:picLocks noChangeAspect="1" noChangeArrowheads="1"/>
          </p:cNvPicPr>
          <p:nvPr/>
        </p:nvPicPr>
        <p:blipFill>
          <a:blip r:embed="rId2" cstate="print"/>
          <a:srcRect/>
          <a:stretch>
            <a:fillRect/>
          </a:stretch>
        </p:blipFill>
        <p:spPr bwMode="auto">
          <a:xfrm>
            <a:off x="4495800" y="2286000"/>
            <a:ext cx="4108399" cy="318990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Hawaii</a:t>
            </a:r>
            <a:endParaRPr lang="en-US" dirty="0"/>
          </a:p>
        </p:txBody>
      </p:sp>
      <p:sp>
        <p:nvSpPr>
          <p:cNvPr id="3" name="Content Placeholder 2"/>
          <p:cNvSpPr>
            <a:spLocks noGrp="1"/>
          </p:cNvSpPr>
          <p:nvPr>
            <p:ph idx="1"/>
          </p:nvPr>
        </p:nvSpPr>
        <p:spPr/>
        <p:txBody>
          <a:bodyPr/>
          <a:lstStyle/>
          <a:p>
            <a:pPr>
              <a:buNone/>
            </a:pPr>
            <a:r>
              <a:rPr lang="en-US" dirty="0" smtClean="0"/>
              <a:t>Many people wanted the United States to rule land in the Pacific Ocean, too.  They became interested in the Hawaiian Islands.  These beautiful islands are also called Hawaii.  Hawaii is about two thousand miles from California.  The weather is often sunny and warm.  The land is good for farming.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50</a:t>
            </a:r>
            <a:r>
              <a:rPr lang="en-US" baseline="30000" dirty="0" smtClean="0"/>
              <a:t>th</a:t>
            </a:r>
            <a:r>
              <a:rPr lang="en-US" dirty="0" smtClean="0"/>
              <a:t> State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In the 1820s many Americans went to Hawaii to build churches.  Other Americans went to live and work in Hawaii.  They grew sugar cane on large plantations.  They wanted Hawaii to be part of the United States.  Many of the Hawaiian people wanted Hawaii to belong to the United States, too.  In 1898 the United States Congress decided to make Hawaii part of the United States.  In 1959 Congress voted for Hawaii to become the fiftieth state.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Cuba and Puerto Rico</a:t>
            </a:r>
            <a:endParaRPr lang="en-US" dirty="0"/>
          </a:p>
        </p:txBody>
      </p:sp>
      <p:sp>
        <p:nvSpPr>
          <p:cNvPr id="3" name="Content Placeholder 2"/>
          <p:cNvSpPr>
            <a:spLocks noGrp="1"/>
          </p:cNvSpPr>
          <p:nvPr>
            <p:ph idx="1"/>
          </p:nvPr>
        </p:nvSpPr>
        <p:spPr/>
        <p:txBody>
          <a:bodyPr>
            <a:normAutofit/>
          </a:bodyPr>
          <a:lstStyle/>
          <a:p>
            <a:pPr>
              <a:buNone/>
            </a:pPr>
            <a:r>
              <a:rPr lang="en-US" dirty="0" smtClean="0"/>
              <a:t>The United States still had not finished growing.  Cuba and Puerto Rico are island countries.  Both Cuba and Puerto Rico belonged to Spain.</a:t>
            </a:r>
          </a:p>
          <a:p>
            <a:pPr>
              <a:buNone/>
            </a:pPr>
            <a:r>
              <a:rPr lang="en-US" dirty="0" smtClean="0"/>
              <a:t>The people of Cuba wanted their country to be free.  They fought against Spain.  Many Americans wanted the United States to help people in Cuba fight for freedom.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3336</TotalTime>
  <Words>801</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The United States Gets More Land</vt:lpstr>
      <vt:lpstr>Introduction</vt:lpstr>
      <vt:lpstr>Imperialism</vt:lpstr>
      <vt:lpstr>Alaska</vt:lpstr>
      <vt:lpstr>Alaska’s Resources</vt:lpstr>
      <vt:lpstr>The 49th State</vt:lpstr>
      <vt:lpstr>Hawaii</vt:lpstr>
      <vt:lpstr>The 50th State</vt:lpstr>
      <vt:lpstr>Cuba and Puerto Rico</vt:lpstr>
      <vt:lpstr>The Blowing Up of the Maine</vt:lpstr>
      <vt:lpstr>Spanish-American War</vt:lpstr>
      <vt:lpstr>Guam and the Philippines</vt:lpstr>
      <vt:lpstr>The USA Gains More Land</vt:lpstr>
      <vt:lpstr>Final Thought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Gets More Land</dc:title>
  <dc:creator>spart5</dc:creator>
  <cp:lastModifiedBy>Elam</cp:lastModifiedBy>
  <cp:revision>275</cp:revision>
  <dcterms:created xsi:type="dcterms:W3CDTF">2012-12-17T16:19:36Z</dcterms:created>
  <dcterms:modified xsi:type="dcterms:W3CDTF">2013-02-11T03:00:39Z</dcterms:modified>
</cp:coreProperties>
</file>