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2842F9-60EC-4B7D-A500-BFF0CF9D3FB6}"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424004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842F9-60EC-4B7D-A500-BFF0CF9D3FB6}"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777737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842F9-60EC-4B7D-A500-BFF0CF9D3FB6}"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3742282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2842F9-60EC-4B7D-A500-BFF0CF9D3FB6}"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3051889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2842F9-60EC-4B7D-A500-BFF0CF9D3FB6}" type="datetimeFigureOut">
              <a:rPr lang="en-US" smtClean="0"/>
              <a:t>4/21/2013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490879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2842F9-60EC-4B7D-A500-BFF0CF9D3FB6}" type="datetimeFigureOut">
              <a:rPr lang="en-US" smtClean="0"/>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354291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2842F9-60EC-4B7D-A500-BFF0CF9D3FB6}" type="datetimeFigureOut">
              <a:rPr lang="en-US" smtClean="0"/>
              <a:t>4/21/2013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3666174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2842F9-60EC-4B7D-A500-BFF0CF9D3FB6}" type="datetimeFigureOut">
              <a:rPr lang="en-US" smtClean="0"/>
              <a:t>4/21/2013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20269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2842F9-60EC-4B7D-A500-BFF0CF9D3FB6}" type="datetimeFigureOut">
              <a:rPr lang="en-US" smtClean="0"/>
              <a:t>4/21/2013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1600267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842F9-60EC-4B7D-A500-BFF0CF9D3FB6}" type="datetimeFigureOut">
              <a:rPr lang="en-US" smtClean="0"/>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213788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2842F9-60EC-4B7D-A500-BFF0CF9D3FB6}" type="datetimeFigureOut">
              <a:rPr lang="en-US" smtClean="0"/>
              <a:t>4/21/2013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AEBA6E-76CD-41B9-A629-C36842DA8C15}" type="slidenum">
              <a:rPr lang="en-US" smtClean="0"/>
              <a:t>‹#›</a:t>
            </a:fld>
            <a:endParaRPr lang="en-US"/>
          </a:p>
        </p:txBody>
      </p:sp>
    </p:spTree>
    <p:extLst>
      <p:ext uri="{BB962C8B-B14F-4D97-AF65-F5344CB8AC3E}">
        <p14:creationId xmlns:p14="http://schemas.microsoft.com/office/powerpoint/2010/main" val="2334228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2842F9-60EC-4B7D-A500-BFF0CF9D3FB6}" type="datetimeFigureOut">
              <a:rPr lang="en-US" smtClean="0"/>
              <a:t>4/21/2013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EBA6E-76CD-41B9-A629-C36842DA8C15}" type="slidenum">
              <a:rPr lang="en-US" smtClean="0"/>
              <a:t>‹#›</a:t>
            </a:fld>
            <a:endParaRPr lang="en-US"/>
          </a:p>
        </p:txBody>
      </p:sp>
    </p:spTree>
    <p:extLst>
      <p:ext uri="{BB962C8B-B14F-4D97-AF65-F5344CB8AC3E}">
        <p14:creationId xmlns:p14="http://schemas.microsoft.com/office/powerpoint/2010/main" val="2187485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mt8nNIBaPLgACM&amp;tbnid=kpHGycCwd5LieM:&amp;ved=0CAUQjRw&amp;url=http%3A%2F%2Fwww.yankeeinn.com%2FBerkshires-Events-Blog%2Fbid%2F92951%2FThe-Susan-B-Anthony-Museum&amp;ei=F3p0UaDqNsmT0QG3v4HADg&amp;bvm=bv.45512109,d.dmQ&amp;psig=AFQjCNHk7x-iaVfdKUD1DonRG17h8Fgd3g&amp;ust=1366674321905136"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frm=1&amp;source=images&amp;cd=&amp;cad=rja&amp;docid=9h9AWQN4Q9z34M&amp;tbnid=mZwLtQkWgLcaiM:&amp;ved=0CAUQjRw&amp;url=http%3A%2F%2Fwww.gardenofpraise.com%2Fibdsbant.htm&amp;ei=y3p0UcPXI6q_0QGLooGgCg&amp;bvm=bv.45512109,d.dmQ&amp;psig=AFQjCNFr0JkV8and9Lwn2vE-BCxrXzj9iQ&amp;ust=136667448243601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google.com/url?sa=i&amp;rct=j&amp;q=&amp;esrc=s&amp;frm=1&amp;source=images&amp;cd=&amp;cad=rja&amp;docid=UI6yCLRtumXtjM&amp;tbnid=twHrNgEuDpFSiM:&amp;ved=0CAUQjRw&amp;url=http%3A%2F%2Fmydropsofink.blogspot.com%2F2009_07_01_archive.html&amp;ei=jXt0Udq3E4ny0QGI4oHABw&amp;bvm=bv.45512109,d.dmQ&amp;psig=AFQjCNE3x850QZnXXgxCHbGfIMMX1QeDyQ&amp;ust=136667468662458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docid=q6lRKEysrdga9M&amp;tbnid=TsL6p2LEuY9uLM:&amp;ved=0CAUQjRw&amp;url=http%3A%2F%2Fen.wikipedia.org%2Fwiki%2FElizabeth_Cady_Stanton&amp;ei=An10Ucq6DYXU0gGw2oCoCQ&amp;bvm=bv.45512109,d.dmQ&amp;psig=AFQjCNGxvrR72vzqwAE96amH6CkD37UEwA&amp;ust=1366675068736077"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3124200" cy="3219450"/>
          </a:xfrm>
        </p:spPr>
        <p:txBody>
          <a:bodyPr>
            <a:normAutofit/>
          </a:bodyPr>
          <a:lstStyle/>
          <a:p>
            <a:r>
              <a:rPr lang="en-US" dirty="0" smtClean="0"/>
              <a:t>Women Win the Right to Vote</a:t>
            </a:r>
            <a:endParaRPr lang="en-US" dirty="0"/>
          </a:p>
        </p:txBody>
      </p:sp>
      <p:pic>
        <p:nvPicPr>
          <p:cNvPr id="1026" name="Picture 2" descr="C:\Users\Elam\AppData\Local\Microsoft\Windows\Temporary Internet Files\Content.IE5\P618FIVU\MC9001286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43400" y="0"/>
            <a:ext cx="465316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6218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3581400"/>
          </a:xfrm>
        </p:spPr>
        <p:txBody>
          <a:bodyPr/>
          <a:lstStyle/>
          <a:p>
            <a:pPr marL="0" indent="0">
              <a:buNone/>
            </a:pPr>
            <a:r>
              <a:rPr lang="en-US" dirty="0" smtClean="0"/>
              <a:t>Other women continued to work for an amendment that would allow women to vote.  In 1920 the Nineteenth Amendment was added to the Constitution.  It said that women could vote.  The amendment is often called the Susan B. Anthony Amendment.  In 1920 women voted for the President of the United States for the first time.</a:t>
            </a:r>
            <a:endParaRPr lang="en-US" dirty="0"/>
          </a:p>
        </p:txBody>
      </p:sp>
      <p:pic>
        <p:nvPicPr>
          <p:cNvPr id="9218" name="Picture 2" descr="C:\Users\Elam\AppData\Local\Microsoft\Windows\Temporary Internet Files\Content.IE5\P618FIVU\MC900150099[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87557"/>
            <a:ext cx="9144000" cy="34388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017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562600" cy="6858000"/>
          </a:xfrm>
        </p:spPr>
        <p:txBody>
          <a:bodyPr>
            <a:normAutofit fontScale="92500" lnSpcReduction="10000"/>
          </a:bodyPr>
          <a:lstStyle/>
          <a:p>
            <a:pPr marL="0" indent="0">
              <a:buNone/>
            </a:pPr>
            <a:r>
              <a:rPr lang="en-US" dirty="0" smtClean="0"/>
              <a:t>Today many Americans feels that women still do not have the same rights that men have.  Most working women do not earn as much as men.  It is harder for women to get jobs as supervisors.  Most doctors, bus drivers, and police officers are men.  But today more women are doctors, bus drivers, and police officers than ever before.  Now there are female senators and representatives in Congress.  American men and women will continue to work for women’s rights.</a:t>
            </a:r>
            <a:endParaRPr lang="en-US" dirty="0"/>
          </a:p>
        </p:txBody>
      </p:sp>
      <p:pic>
        <p:nvPicPr>
          <p:cNvPr id="10242" name="Picture 2" descr="C:\Users\Elam\AppData\Local\Microsoft\Windows\Temporary Internet Files\Content.IE5\P618FIVU\MP900384874[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0"/>
            <a:ext cx="36576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4717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SS EQ</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What events led to women gaining the right to vote?</a:t>
            </a:r>
          </a:p>
          <a:p>
            <a:pPr marL="0" indent="0">
              <a:buNone/>
            </a:pPr>
            <a:endParaRPr lang="en-US" dirty="0"/>
          </a:p>
          <a:p>
            <a:pPr marL="0" indent="0">
              <a:buNone/>
            </a:pPr>
            <a:r>
              <a:rPr lang="en-US" dirty="0" smtClean="0"/>
              <a:t>Vocabulary:  </a:t>
            </a:r>
            <a:r>
              <a:rPr lang="en-US" b="1" dirty="0" smtClean="0"/>
              <a:t>suffragists</a:t>
            </a:r>
          </a:p>
          <a:p>
            <a:pPr marL="0" indent="0">
              <a:buNone/>
            </a:pPr>
            <a:endParaRPr lang="en-US" dirty="0"/>
          </a:p>
          <a:p>
            <a:pPr marL="0" indent="0">
              <a:buNone/>
            </a:pPr>
            <a:r>
              <a:rPr lang="en-US" dirty="0" smtClean="0"/>
              <a:t>People:  </a:t>
            </a:r>
            <a:r>
              <a:rPr lang="en-US" b="1" dirty="0" smtClean="0"/>
              <a:t>Susan B Anthony, Elizabeth Cady Stanton</a:t>
            </a:r>
            <a:endParaRPr lang="en-US" dirty="0" smtClean="0"/>
          </a:p>
        </p:txBody>
      </p:sp>
    </p:spTree>
    <p:extLst>
      <p:ext uri="{BB962C8B-B14F-4D97-AF65-F5344CB8AC3E}">
        <p14:creationId xmlns:p14="http://schemas.microsoft.com/office/powerpoint/2010/main" val="3419648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29200" cy="6858000"/>
          </a:xfrm>
        </p:spPr>
        <p:txBody>
          <a:bodyPr>
            <a:normAutofit lnSpcReduction="10000"/>
          </a:bodyPr>
          <a:lstStyle/>
          <a:p>
            <a:pPr marL="0" indent="0">
              <a:buNone/>
            </a:pPr>
            <a:r>
              <a:rPr lang="en-US" dirty="0" smtClean="0"/>
              <a:t>During WWI, American men helped the Allies fight the war in Europe.  At the same time, American women worked for their country at home.  Women did the jobs the men usually did because the men were fighting in the war.  Women worked in factories to make guns.  They built warships and tanks.  Women sold Liberty Bonds.  Women worked hard to help the United States win the war.</a:t>
            </a:r>
            <a:endParaRPr lang="en-US" dirty="0"/>
          </a:p>
        </p:txBody>
      </p:sp>
      <p:pic>
        <p:nvPicPr>
          <p:cNvPr id="2050" name="Picture 2" descr="C:\Users\Elam\AppData\Local\Microsoft\Windows\Temporary Internet Files\Content.IE5\P618FIVU\MC90012865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76002" y="0"/>
            <a:ext cx="465316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394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05400" cy="6858000"/>
          </a:xfrm>
        </p:spPr>
        <p:txBody>
          <a:bodyPr/>
          <a:lstStyle/>
          <a:p>
            <a:pPr marL="0" indent="0">
              <a:buNone/>
            </a:pPr>
            <a:r>
              <a:rPr lang="en-US" dirty="0" smtClean="0"/>
              <a:t>Many women were angry.  They were angry because in most states women were not allowed to vote.  Women helped the United States win the war, but they could not vote for their country’s leaders.  The United States Constitution needed a new amendment that would give women the right to vote.</a:t>
            </a:r>
            <a:endParaRPr lang="en-US" dirty="0"/>
          </a:p>
        </p:txBody>
      </p:sp>
      <p:pic>
        <p:nvPicPr>
          <p:cNvPr id="3074" name="Picture 2" descr="C:\Users\Elam\AppData\Local\Microsoft\Windows\Temporary Internet Files\Content.IE5\QK7SUNJD\MC90033846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81600" y="609600"/>
            <a:ext cx="3484169" cy="55911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942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29200" cy="6858000"/>
          </a:xfrm>
        </p:spPr>
        <p:txBody>
          <a:bodyPr/>
          <a:lstStyle/>
          <a:p>
            <a:pPr marL="0" indent="0">
              <a:buNone/>
            </a:pPr>
            <a:r>
              <a:rPr lang="en-US" dirty="0" smtClean="0"/>
              <a:t>Many years before WWI, Susan B. Anthony wanted women to have the right to vote.  Anthony was born in 1820.  She became a teacher.  At that time male teachers were paid better salaries than female teachers.  Susan B. Anthony said it was not fair that women were paid less than men for doing the same work.</a:t>
            </a:r>
            <a:endParaRPr lang="en-US" dirty="0"/>
          </a:p>
        </p:txBody>
      </p:sp>
      <p:pic>
        <p:nvPicPr>
          <p:cNvPr id="4098" name="Picture 2" descr="http://www.yankeeinn.com/Portals/22044/images/susan_b_anthony_1.jpe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838200"/>
            <a:ext cx="3914775" cy="49107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5920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029200" cy="6858000"/>
          </a:xfrm>
        </p:spPr>
        <p:txBody>
          <a:bodyPr/>
          <a:lstStyle/>
          <a:p>
            <a:pPr marL="0" indent="0">
              <a:buNone/>
            </a:pPr>
            <a:r>
              <a:rPr lang="en-US" dirty="0" smtClean="0"/>
              <a:t>Susan B. Anthony felt that women were not treated fairly in other ways.  Married women often could not own their own property.  Many women wanted to study in colleges with men.  Men did not allow women to study in most colleges.  Susan B. Anthony stopped teaching.  She decided to spend her life working for women’s rights.</a:t>
            </a:r>
            <a:endParaRPr lang="en-US" dirty="0"/>
          </a:p>
        </p:txBody>
      </p:sp>
      <p:pic>
        <p:nvPicPr>
          <p:cNvPr id="5122" name="Picture 2" descr="http://www.gardenofpraise.com/images/susa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7872" y="914400"/>
            <a:ext cx="3936103" cy="5038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71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5105400" cy="6858000"/>
          </a:xfrm>
        </p:spPr>
        <p:txBody>
          <a:bodyPr/>
          <a:lstStyle/>
          <a:p>
            <a:pPr marL="0" indent="0">
              <a:buNone/>
            </a:pPr>
            <a:r>
              <a:rPr lang="en-US" dirty="0" smtClean="0"/>
              <a:t>Elizabeth Cady Stanton was another woman who wanted women to have equal rights.  Elizabeth Cady Stanton and Susan B. Anthony were good friends.  Together they worked for a new amendment that would allow women to vote.  Many senators and representatives in Congress did not want this new amendment.</a:t>
            </a:r>
            <a:endParaRPr lang="en-US" dirty="0"/>
          </a:p>
        </p:txBody>
      </p:sp>
      <p:pic>
        <p:nvPicPr>
          <p:cNvPr id="6146" name="Picture 2" descr="http://2.bp.blogspot.com/_Dg2BsvifoXY/SmKKlGoBMFI/AAAAAAAAA58/DUZnQ-oVfWc/s400/Elizabeth+Cady+Stanton.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8422" y="1447800"/>
            <a:ext cx="4000328" cy="4086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4336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9144000" cy="3581400"/>
          </a:xfrm>
        </p:spPr>
        <p:txBody>
          <a:bodyPr/>
          <a:lstStyle/>
          <a:p>
            <a:pPr marL="0" indent="0">
              <a:buNone/>
            </a:pPr>
            <a:r>
              <a:rPr lang="en-US" dirty="0" smtClean="0"/>
              <a:t>Anthony and Stanton traveled throughout the United States.  They made many speeches.  They told men and women that the Constitution needed an amendment that would allow women to vote.  The two women also started a newspaper.  Their newspaper stories said that women should have the same rights as men.</a:t>
            </a:r>
            <a:endParaRPr lang="en-US" dirty="0"/>
          </a:p>
        </p:txBody>
      </p:sp>
      <p:pic>
        <p:nvPicPr>
          <p:cNvPr id="7170" name="Picture 2" descr="C:\Users\Elam\AppData\Local\Microsoft\Windows\Temporary Internet Files\Content.IE5\QK7SUNJD\MC91021590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0" y="3059430"/>
            <a:ext cx="5638800" cy="3798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3357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0782"/>
            <a:ext cx="5105400" cy="6837218"/>
          </a:xfrm>
        </p:spPr>
        <p:txBody>
          <a:bodyPr>
            <a:normAutofit/>
          </a:bodyPr>
          <a:lstStyle/>
          <a:p>
            <a:pPr marL="0" indent="0">
              <a:buNone/>
            </a:pPr>
            <a:r>
              <a:rPr lang="en-US" dirty="0" smtClean="0"/>
              <a:t>Anthony and Stanton worked together for many years.  Some laws were changed because of their work.  Women were allowed to own property.  Women were allowed to study in many colleges.  Elizabeth Cady Stanton died in 1902.  Susan B. Anthony died in 1906.  When they died the Constitution still did not allow women to vote.</a:t>
            </a:r>
            <a:endParaRPr lang="en-US" dirty="0"/>
          </a:p>
        </p:txBody>
      </p:sp>
      <p:pic>
        <p:nvPicPr>
          <p:cNvPr id="8194" name="Picture 2" descr="http://upload.wikimedia.org/wikipedia/commons/thumb/f/fd/Elizabeth_Cady_Stanton_and_Susan_B._Anthony.jpg/220px-Elizabeth_Cady_Stanton_and_Susan_B._Anthony.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533400"/>
            <a:ext cx="3848100" cy="5719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8443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611</Words>
  <Application>Microsoft Office PowerPoint</Application>
  <PresentationFormat>On-screen Show (4:3)</PresentationFormat>
  <Paragraphs>16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Women Win the Right to Vote</vt:lpstr>
      <vt:lpstr>5th SS EQ</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Win the Right to Vote</dc:title>
  <dc:creator>Elam</dc:creator>
  <cp:lastModifiedBy>Elam</cp:lastModifiedBy>
  <cp:revision>3</cp:revision>
  <dcterms:created xsi:type="dcterms:W3CDTF">2013-04-21T23:35:35Z</dcterms:created>
  <dcterms:modified xsi:type="dcterms:W3CDTF">2013-04-22T00:04:43Z</dcterms:modified>
</cp:coreProperties>
</file>