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C3620-772B-465A-BEEB-F3F3CDA8330C}" type="datetimeFigureOut">
              <a:rPr lang="en-US" smtClean="0"/>
              <a:t>12/1/2011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91F25-C941-44A7-B056-AA21A48236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91F25-C941-44A7-B056-AA21A4823603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8F12-C09A-4132-A28C-9752666A05BC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90E9-C0F1-49F2-821A-253B430CE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Map</a:t>
            </a:r>
            <a:endParaRPr lang="en-US" dirty="0"/>
          </a:p>
        </p:txBody>
      </p:sp>
      <p:pic>
        <p:nvPicPr>
          <p:cNvPr id="1026" name="Picture 2" descr="http://www.mapsofworld.com/world-maps/image/countries-of-the-wor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6588528" cy="486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world map?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world map is a map of the planet Earth.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world map shows both water and land.</a:t>
            </a:r>
            <a:endParaRPr lang="en-US" dirty="0"/>
          </a:p>
        </p:txBody>
      </p:sp>
      <p:pic>
        <p:nvPicPr>
          <p:cNvPr id="16386" name="Picture 2" descr="C:\Program Files\Microsoft Office\MEDIA\CAGCAT10\j033511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81200"/>
            <a:ext cx="2862980" cy="2862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Large bodies of water are called oceans.</a:t>
            </a:r>
          </a:p>
          <a:p>
            <a:pPr>
              <a:buNone/>
            </a:pPr>
            <a:endParaRPr lang="en-US" sz="4400" dirty="0" smtClean="0"/>
          </a:p>
          <a:p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oceans are:</a:t>
            </a:r>
          </a:p>
          <a:p>
            <a:pPr lvl="1"/>
            <a:r>
              <a:rPr lang="en-US" dirty="0" smtClean="0"/>
              <a:t>Atlantic Ocean</a:t>
            </a:r>
          </a:p>
          <a:p>
            <a:pPr lvl="1"/>
            <a:r>
              <a:rPr lang="en-US" dirty="0" smtClean="0"/>
              <a:t>Pacific  Ocean</a:t>
            </a:r>
          </a:p>
          <a:p>
            <a:pPr lvl="1"/>
            <a:r>
              <a:rPr lang="en-US" dirty="0" smtClean="0"/>
              <a:t>Indian Ocean</a:t>
            </a:r>
          </a:p>
          <a:p>
            <a:pPr lvl="1"/>
            <a:r>
              <a:rPr lang="en-US" dirty="0" smtClean="0"/>
              <a:t>Southern Ocean</a:t>
            </a:r>
          </a:p>
          <a:p>
            <a:pPr lvl="1"/>
            <a:r>
              <a:rPr lang="en-US" dirty="0" smtClean="0"/>
              <a:t>Arctic Ocean</a:t>
            </a:r>
            <a:endParaRPr lang="en-US" dirty="0"/>
          </a:p>
        </p:txBody>
      </p:sp>
      <p:pic>
        <p:nvPicPr>
          <p:cNvPr id="17410" name="Picture 2" descr="C:\Documents and Settings\ElamJR\Local Settings\Temporary Internet Files\Content.IE5\G6EUBUNH\MP9004277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86200"/>
            <a:ext cx="3581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5400" dirty="0" smtClean="0"/>
              <a:t>Large bodies of land are called continents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Continents are:</a:t>
            </a:r>
          </a:p>
          <a:p>
            <a:pPr lvl="1"/>
            <a:r>
              <a:rPr lang="en-US" dirty="0" smtClean="0"/>
              <a:t>North America</a:t>
            </a:r>
          </a:p>
          <a:p>
            <a:pPr lvl="1"/>
            <a:r>
              <a:rPr lang="en-US" dirty="0" smtClean="0"/>
              <a:t>South America</a:t>
            </a:r>
          </a:p>
          <a:p>
            <a:pPr lvl="1"/>
            <a:r>
              <a:rPr lang="en-US" dirty="0" smtClean="0"/>
              <a:t>Antarctica</a:t>
            </a:r>
          </a:p>
          <a:p>
            <a:pPr lvl="1"/>
            <a:r>
              <a:rPr lang="en-US" dirty="0" smtClean="0"/>
              <a:t>Australia</a:t>
            </a:r>
          </a:p>
          <a:p>
            <a:pPr lvl="1"/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Asia</a:t>
            </a:r>
          </a:p>
          <a:p>
            <a:pPr lvl="1"/>
            <a:r>
              <a:rPr lang="en-US" dirty="0" smtClean="0"/>
              <a:t>Europe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ulturedecoded.files.wordpress.com/2008/08/world-map-without-dot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43400" y="2286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Arctic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North America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724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South America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524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Europe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1143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Asia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3810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Africa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525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Australia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3810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Pacific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Pacific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2667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Atlantic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114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Indian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Southern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6477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Antarctica</a:t>
            </a:r>
            <a:endParaRPr lang="en-US" sz="2400" dirty="0"/>
          </a:p>
        </p:txBody>
      </p:sp>
      <p:cxnSp>
        <p:nvCxnSpPr>
          <p:cNvPr id="19" name="Straight Connector 18"/>
          <p:cNvCxnSpPr>
            <a:stCxn id="1026" idx="1"/>
            <a:endCxn id="1026" idx="3"/>
          </p:cNvCxnSpPr>
          <p:nvPr/>
        </p:nvCxnSpPr>
        <p:spPr>
          <a:xfrm rot="10800000" flipH="1">
            <a:off x="-2" y="3429000"/>
            <a:ext cx="914400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724400" y="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724400" y="662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ulturedecoded.files.wordpress.com/2008/08/world-map-without-dot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89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World Map</vt:lpstr>
      <vt:lpstr>What is a world map?</vt:lpstr>
      <vt:lpstr>Water</vt:lpstr>
      <vt:lpstr>Continents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Spart5</dc:creator>
  <cp:lastModifiedBy>Spart5</cp:lastModifiedBy>
  <cp:revision>16</cp:revision>
  <dcterms:created xsi:type="dcterms:W3CDTF">2011-02-01T16:25:13Z</dcterms:created>
  <dcterms:modified xsi:type="dcterms:W3CDTF">2011-12-01T16:19:44Z</dcterms:modified>
</cp:coreProperties>
</file>