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4" r:id="rId6"/>
    <p:sldId id="259" r:id="rId7"/>
    <p:sldId id="260" r:id="rId8"/>
    <p:sldId id="266" r:id="rId9"/>
    <p:sldId id="262" r:id="rId10"/>
    <p:sldId id="263" r:id="rId11"/>
    <p:sldId id="261"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5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BC351FF-DECA-44E3-B6FA-4A8CD3F63B48}" type="datetimeFigureOut">
              <a:rPr lang="en-US" smtClean="0"/>
              <a:pPr/>
              <a:t>4/30/2013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482A79F-9A5B-488B-A42C-9CD1EBAB2A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351FF-DECA-44E3-B6FA-4A8CD3F63B48}"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A79F-9A5B-488B-A42C-9CD1EBAB2A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351FF-DECA-44E3-B6FA-4A8CD3F63B48}"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A79F-9A5B-488B-A42C-9CD1EBAB2A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BC351FF-DECA-44E3-B6FA-4A8CD3F63B48}" type="datetimeFigureOut">
              <a:rPr lang="en-US" smtClean="0"/>
              <a:pPr/>
              <a:t>4/30/2013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482A79F-9A5B-488B-A42C-9CD1EBAB2A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BC351FF-DECA-44E3-B6FA-4A8CD3F63B48}" type="datetimeFigureOut">
              <a:rPr lang="en-US" smtClean="0"/>
              <a:pPr/>
              <a:t>4/30/2013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482A79F-9A5B-488B-A42C-9CD1EBAB2A6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BC351FF-DECA-44E3-B6FA-4A8CD3F63B48}" type="datetimeFigureOut">
              <a:rPr lang="en-US" smtClean="0"/>
              <a:pPr/>
              <a:t>4/30/2013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482A79F-9A5B-488B-A42C-9CD1EBAB2A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BC351FF-DECA-44E3-B6FA-4A8CD3F63B48}" type="datetimeFigureOut">
              <a:rPr lang="en-US" smtClean="0"/>
              <a:pPr/>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482A79F-9A5B-488B-A42C-9CD1EBAB2A6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BC351FF-DECA-44E3-B6FA-4A8CD3F63B48}" type="datetimeFigureOut">
              <a:rPr lang="en-US" smtClean="0"/>
              <a:pPr/>
              <a:t>4/30/2013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2A79F-9A5B-488B-A42C-9CD1EBAB2A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BC351FF-DECA-44E3-B6FA-4A8CD3F63B48}" type="datetimeFigureOut">
              <a:rPr lang="en-US" smtClean="0"/>
              <a:pPr/>
              <a:t>4/30/2013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A79F-9A5B-488B-A42C-9CD1EBAB2A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BC351FF-DECA-44E3-B6FA-4A8CD3F63B48}" type="datetimeFigureOut">
              <a:rPr lang="en-US" smtClean="0"/>
              <a:pPr/>
              <a:t>4/30/2013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2A79F-9A5B-488B-A42C-9CD1EBAB2A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BC351FF-DECA-44E3-B6FA-4A8CD3F63B48}"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482A79F-9A5B-488B-A42C-9CD1EBAB2A6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BC351FF-DECA-44E3-B6FA-4A8CD3F63B48}" type="datetimeFigureOut">
              <a:rPr lang="en-US" smtClean="0"/>
              <a:pPr/>
              <a:t>4/30/2013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482A79F-9A5B-488B-A42C-9CD1EBAB2A6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War I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Liberty Bonds</a:t>
            </a:r>
            <a:endParaRPr lang="en-US" dirty="0"/>
          </a:p>
        </p:txBody>
      </p:sp>
      <p:sp>
        <p:nvSpPr>
          <p:cNvPr id="3" name="Content Placeholder 2"/>
          <p:cNvSpPr>
            <a:spLocks noGrp="1"/>
          </p:cNvSpPr>
          <p:nvPr>
            <p:ph sz="half" idx="1"/>
          </p:nvPr>
        </p:nvSpPr>
        <p:spPr/>
        <p:txBody>
          <a:bodyPr>
            <a:normAutofit lnSpcReduction="10000"/>
          </a:bodyPr>
          <a:lstStyle/>
          <a:p>
            <a:pPr>
              <a:buNone/>
            </a:pPr>
            <a:r>
              <a:rPr lang="en-US" dirty="0" smtClean="0">
                <a:latin typeface="Kristen ITC" pitchFamily="66" charset="0"/>
              </a:rPr>
              <a:t>Many Americans bought liberty bonds to help pay for the war. The government did not have enough money to pay for the way, and all the Americans wanted to help during the war. </a:t>
            </a:r>
            <a:endParaRPr lang="en-US" dirty="0">
              <a:latin typeface="Kristen ITC" pitchFamily="66" charset="0"/>
            </a:endParaRPr>
          </a:p>
        </p:txBody>
      </p:sp>
      <p:sp>
        <p:nvSpPr>
          <p:cNvPr id="4" name="Content Placeholder 3"/>
          <p:cNvSpPr>
            <a:spLocks noGrp="1"/>
          </p:cNvSpPr>
          <p:nvPr>
            <p:ph sz="half" idx="2"/>
          </p:nvPr>
        </p:nvSpPr>
        <p:spPr/>
        <p:txBody>
          <a:bodyPr>
            <a:normAutofit lnSpcReduction="10000"/>
          </a:bodyPr>
          <a:lstStyle/>
          <a:p>
            <a:r>
              <a:rPr lang="en-US" dirty="0" smtClean="0">
                <a:latin typeface="Kristen ITC" pitchFamily="66" charset="0"/>
              </a:rPr>
              <a:t>Americans knew that the Allies needed more food- so they ate less wheat, meat, and sugar. </a:t>
            </a:r>
          </a:p>
          <a:p>
            <a:endParaRPr lang="en-US" dirty="0"/>
          </a:p>
        </p:txBody>
      </p:sp>
      <p:pic>
        <p:nvPicPr>
          <p:cNvPr id="5" name="Picture 4" descr="warposter1.jpeg"/>
          <p:cNvPicPr>
            <a:picLocks noChangeAspect="1"/>
          </p:cNvPicPr>
          <p:nvPr/>
        </p:nvPicPr>
        <p:blipFill>
          <a:blip r:embed="rId2" cstate="print"/>
          <a:stretch>
            <a:fillRect/>
          </a:stretch>
        </p:blipFill>
        <p:spPr>
          <a:xfrm>
            <a:off x="5867400" y="3545078"/>
            <a:ext cx="2057400" cy="313410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Surrender </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latin typeface="Kristen ITC" pitchFamily="66" charset="0"/>
              </a:rPr>
              <a:t>Americans helped the Allies win the war. They tried to capture Paris. Americans helped the Allies save Paris from the Germans </a:t>
            </a:r>
          </a:p>
          <a:p>
            <a:r>
              <a:rPr lang="en-US" dirty="0" smtClean="0">
                <a:latin typeface="Kristen ITC" pitchFamily="66" charset="0"/>
              </a:rPr>
              <a:t>Allies and the Americans fought against the German army until finally the German army became weaker and weaker. </a:t>
            </a:r>
            <a:endParaRPr lang="en-US" dirty="0">
              <a:latin typeface="Kristen ITC" pitchFamily="66" charset="0"/>
            </a:endParaRPr>
          </a:p>
        </p:txBody>
      </p:sp>
      <p:sp>
        <p:nvSpPr>
          <p:cNvPr id="4" name="Content Placeholder 3"/>
          <p:cNvSpPr>
            <a:spLocks noGrp="1"/>
          </p:cNvSpPr>
          <p:nvPr>
            <p:ph sz="half" idx="2"/>
          </p:nvPr>
        </p:nvSpPr>
        <p:spPr/>
        <p:txBody>
          <a:bodyPr>
            <a:normAutofit fontScale="85000" lnSpcReduction="10000"/>
          </a:bodyPr>
          <a:lstStyle/>
          <a:p>
            <a:r>
              <a:rPr lang="en-US" dirty="0" smtClean="0">
                <a:latin typeface="Kristen ITC" pitchFamily="66" charset="0"/>
              </a:rPr>
              <a:t>Germany and the Central Powers surrendered  and the WWI ended on November 11, 1918. </a:t>
            </a:r>
          </a:p>
          <a:p>
            <a:r>
              <a:rPr lang="en-US" dirty="0" smtClean="0">
                <a:latin typeface="Kristen ITC" pitchFamily="66" charset="0"/>
              </a:rPr>
              <a:t>The Allies had won and the Americans were glad there was peace in the World for now. </a:t>
            </a:r>
          </a:p>
          <a:p>
            <a:r>
              <a:rPr lang="en-US" dirty="0" smtClean="0">
                <a:latin typeface="Kristen ITC" pitchFamily="66" charset="0"/>
              </a:rPr>
              <a:t>President Woodrow Wilson wanted Peace and went to France to help write a Peace treaty- Treaty of Versailles </a:t>
            </a:r>
            <a:endParaRPr lang="en-US" dirty="0">
              <a:latin typeface="Kristen ITC"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download (3).jpg"/>
          <p:cNvPicPr>
            <a:picLocks noGrp="1" noChangeAspect="1"/>
          </p:cNvPicPr>
          <p:nvPr>
            <p:ph sz="half" idx="1"/>
          </p:nvPr>
        </p:nvPicPr>
        <p:blipFill>
          <a:blip r:embed="rId2" cstate="print"/>
          <a:stretch>
            <a:fillRect/>
          </a:stretch>
        </p:blipFill>
        <p:spPr>
          <a:xfrm>
            <a:off x="1066801" y="1305158"/>
            <a:ext cx="6172200" cy="5118410"/>
          </a:xfrm>
        </p:spPr>
      </p:pic>
      <p:sp>
        <p:nvSpPr>
          <p:cNvPr id="4" name="Content Placeholder 3"/>
          <p:cNvSpPr>
            <a:spLocks noGrp="1"/>
          </p:cNvSpPr>
          <p:nvPr>
            <p:ph sz="half" idx="2"/>
          </p:nvPr>
        </p:nvSpPr>
        <p:spPr>
          <a:xfrm>
            <a:off x="8839200" y="6248400"/>
            <a:ext cx="304800" cy="609600"/>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Beginning </a:t>
            </a:r>
            <a:endParaRPr lang="en-US" dirty="0"/>
          </a:p>
        </p:txBody>
      </p:sp>
      <p:sp>
        <p:nvSpPr>
          <p:cNvPr id="5" name="Content Placeholder 4"/>
          <p:cNvSpPr>
            <a:spLocks noGrp="1"/>
          </p:cNvSpPr>
          <p:nvPr>
            <p:ph sz="half" idx="1"/>
          </p:nvPr>
        </p:nvSpPr>
        <p:spPr>
          <a:xfrm>
            <a:off x="304800" y="1600200"/>
            <a:ext cx="8077200" cy="4724400"/>
          </a:xfrm>
        </p:spPr>
        <p:txBody>
          <a:bodyPr>
            <a:normAutofit fontScale="25000" lnSpcReduction="20000"/>
          </a:bodyPr>
          <a:lstStyle/>
          <a:p>
            <a:r>
              <a:rPr lang="en-US" sz="11200" b="1" dirty="0" smtClean="0">
                <a:latin typeface="Kristen ITC" pitchFamily="66" charset="0"/>
              </a:rPr>
              <a:t>In 1914 </a:t>
            </a:r>
            <a:r>
              <a:rPr lang="en-US" sz="11200" dirty="0" smtClean="0">
                <a:latin typeface="Kristen ITC" pitchFamily="66" charset="0"/>
              </a:rPr>
              <a:t>war started in Europe</a:t>
            </a:r>
          </a:p>
          <a:p>
            <a:r>
              <a:rPr lang="en-US" sz="11200" dirty="0" smtClean="0">
                <a:latin typeface="Kristen ITC" pitchFamily="66" charset="0"/>
              </a:rPr>
              <a:t>Countries in Europe started building armies and wanted to have the strongest army with the more soldiers</a:t>
            </a:r>
          </a:p>
          <a:p>
            <a:endParaRPr lang="en-US" sz="11200" dirty="0" smtClean="0">
              <a:latin typeface="Kristen ITC" pitchFamily="66" charset="0"/>
            </a:endParaRPr>
          </a:p>
          <a:p>
            <a:r>
              <a:rPr lang="en-US" sz="11200" b="1" dirty="0" smtClean="0">
                <a:latin typeface="Kristen ITC" pitchFamily="66" charset="0"/>
              </a:rPr>
              <a:t>Imperialism</a:t>
            </a:r>
            <a:r>
              <a:rPr lang="en-US" sz="11200" dirty="0" smtClean="0">
                <a:latin typeface="Kristen ITC" pitchFamily="66" charset="0"/>
              </a:rPr>
              <a:t> became an important part of WWI- countries like Germany and Great Britain wanted to win control over other countries	</a:t>
            </a:r>
            <a:r>
              <a:rPr lang="en-US" sz="9600" dirty="0" smtClean="0"/>
              <a:t>			</a:t>
            </a:r>
            <a:r>
              <a:rPr lang="en-US" dirty="0" smtClean="0"/>
              <a:t>	</a:t>
            </a:r>
            <a:endParaRPr lang="en-US" dirty="0"/>
          </a:p>
        </p:txBody>
      </p:sp>
      <p:sp>
        <p:nvSpPr>
          <p:cNvPr id="6" name="Content Placeholder 5"/>
          <p:cNvSpPr>
            <a:spLocks noGrp="1"/>
          </p:cNvSpPr>
          <p:nvPr>
            <p:ph sz="half" idx="2"/>
          </p:nvPr>
        </p:nvSpPr>
        <p:spPr>
          <a:xfrm flipV="1">
            <a:off x="7315200" y="6324600"/>
            <a:ext cx="1676400" cy="76200"/>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Countries </a:t>
            </a:r>
            <a:endParaRPr lang="en-US" dirty="0"/>
          </a:p>
        </p:txBody>
      </p:sp>
      <p:sp>
        <p:nvSpPr>
          <p:cNvPr id="6" name="Content Placeholder 5"/>
          <p:cNvSpPr>
            <a:spLocks noGrp="1"/>
          </p:cNvSpPr>
          <p:nvPr>
            <p:ph sz="half" idx="1"/>
          </p:nvPr>
        </p:nvSpPr>
        <p:spPr/>
        <p:txBody>
          <a:bodyPr>
            <a:normAutofit fontScale="92500"/>
          </a:bodyPr>
          <a:lstStyle/>
          <a:p>
            <a:r>
              <a:rPr lang="en-US" dirty="0" smtClean="0">
                <a:latin typeface="Kristen ITC" pitchFamily="66" charset="0"/>
              </a:rPr>
              <a:t>There were two groups of countries in Europe:</a:t>
            </a:r>
          </a:p>
          <a:p>
            <a:pPr lvl="1"/>
            <a:r>
              <a:rPr lang="en-US" dirty="0" smtClean="0">
                <a:latin typeface="Kristen ITC" pitchFamily="66" charset="0"/>
              </a:rPr>
              <a:t>Allies 	</a:t>
            </a:r>
          </a:p>
          <a:p>
            <a:pPr lvl="1"/>
            <a:r>
              <a:rPr lang="en-US" dirty="0" smtClean="0">
                <a:latin typeface="Kristen ITC" pitchFamily="66" charset="0"/>
              </a:rPr>
              <a:t>Central Powers </a:t>
            </a:r>
          </a:p>
          <a:p>
            <a:pPr lvl="1">
              <a:buNone/>
            </a:pPr>
            <a:endParaRPr lang="en-US" dirty="0" smtClean="0">
              <a:latin typeface="Kristen ITC" pitchFamily="66" charset="0"/>
            </a:endParaRPr>
          </a:p>
          <a:p>
            <a:pPr lvl="1">
              <a:buFont typeface="Arial" pitchFamily="34" charset="0"/>
              <a:buChar char="•"/>
            </a:pPr>
            <a:r>
              <a:rPr lang="en-US" dirty="0" smtClean="0">
                <a:latin typeface="Kristen ITC" pitchFamily="66" charset="0"/>
              </a:rPr>
              <a:t>Countries who did not want to help the Allies or the Central Powers were </a:t>
            </a:r>
            <a:r>
              <a:rPr lang="en-US" b="1" dirty="0" smtClean="0">
                <a:latin typeface="Kristen ITC" pitchFamily="66" charset="0"/>
              </a:rPr>
              <a:t>neutral </a:t>
            </a:r>
            <a:endParaRPr lang="en-US" b="1" dirty="0">
              <a:latin typeface="Kristen ITC" pitchFamily="66" charset="0"/>
            </a:endParaRPr>
          </a:p>
          <a:p>
            <a:pPr lvl="1">
              <a:buNone/>
            </a:pPr>
            <a:endParaRPr lang="en-US" dirty="0" smtClean="0">
              <a:latin typeface="Kristen ITC" pitchFamily="66" charset="0"/>
            </a:endParaRPr>
          </a:p>
          <a:p>
            <a:pPr lvl="1">
              <a:buNone/>
            </a:pPr>
            <a:endParaRPr lang="en-US" dirty="0" smtClean="0"/>
          </a:p>
        </p:txBody>
      </p:sp>
      <p:sp>
        <p:nvSpPr>
          <p:cNvPr id="7" name="Content Placeholder 6"/>
          <p:cNvSpPr>
            <a:spLocks noGrp="1"/>
          </p:cNvSpPr>
          <p:nvPr>
            <p:ph sz="half" idx="2"/>
          </p:nvPr>
        </p:nvSpPr>
        <p:spPr>
          <a:xfrm>
            <a:off x="4648200" y="1600201"/>
            <a:ext cx="4038600" cy="4876799"/>
          </a:xfrm>
        </p:spPr>
        <p:txBody>
          <a:bodyPr>
            <a:normAutofit fontScale="92500"/>
          </a:bodyPr>
          <a:lstStyle/>
          <a:p>
            <a:r>
              <a:rPr lang="en-US" b="1" dirty="0" smtClean="0">
                <a:latin typeface="Kristen ITC" pitchFamily="66" charset="0"/>
              </a:rPr>
              <a:t>The Allies- </a:t>
            </a:r>
            <a:r>
              <a:rPr lang="en-US" dirty="0" smtClean="0">
                <a:latin typeface="Kristen ITC" pitchFamily="66" charset="0"/>
              </a:rPr>
              <a:t>promised to help each other during the war</a:t>
            </a:r>
          </a:p>
          <a:p>
            <a:pPr lvl="1"/>
            <a:r>
              <a:rPr lang="en-US" dirty="0" smtClean="0">
                <a:latin typeface="Kristen ITC" pitchFamily="66" charset="0"/>
              </a:rPr>
              <a:t>Great Britain</a:t>
            </a:r>
          </a:p>
          <a:p>
            <a:pPr lvl="1"/>
            <a:r>
              <a:rPr lang="en-US" dirty="0" smtClean="0">
                <a:latin typeface="Kristen ITC" pitchFamily="66" charset="0"/>
              </a:rPr>
              <a:t>France</a:t>
            </a:r>
          </a:p>
          <a:p>
            <a:pPr lvl="1"/>
            <a:r>
              <a:rPr lang="en-US" dirty="0" smtClean="0">
                <a:latin typeface="Kristen ITC" pitchFamily="66" charset="0"/>
              </a:rPr>
              <a:t>Russia</a:t>
            </a:r>
          </a:p>
          <a:p>
            <a:pPr lvl="1"/>
            <a:r>
              <a:rPr lang="en-US" dirty="0" smtClean="0">
                <a:latin typeface="Kristen ITC" pitchFamily="66" charset="0"/>
              </a:rPr>
              <a:t>Serbia</a:t>
            </a:r>
            <a:endParaRPr lang="en-US" dirty="0">
              <a:latin typeface="Kristen ITC" pitchFamily="66" charset="0"/>
            </a:endParaRPr>
          </a:p>
          <a:p>
            <a:r>
              <a:rPr lang="en-US" sz="2400" b="1" dirty="0" smtClean="0">
                <a:latin typeface="Kristen ITC" pitchFamily="66" charset="0"/>
              </a:rPr>
              <a:t>The Central Powers- </a:t>
            </a:r>
            <a:r>
              <a:rPr lang="en-US" sz="2400" dirty="0" smtClean="0">
                <a:latin typeface="Kristen ITC" pitchFamily="66" charset="0"/>
              </a:rPr>
              <a:t>promised to help each other during the war</a:t>
            </a:r>
          </a:p>
          <a:p>
            <a:pPr>
              <a:buNone/>
            </a:pPr>
            <a:r>
              <a:rPr lang="en-US" sz="2400" dirty="0" smtClean="0">
                <a:latin typeface="Kristen ITC" pitchFamily="66" charset="0"/>
              </a:rPr>
              <a:t>	- Germany</a:t>
            </a:r>
          </a:p>
          <a:p>
            <a:pPr>
              <a:buNone/>
            </a:pPr>
            <a:r>
              <a:rPr lang="en-US" sz="2400" dirty="0" smtClean="0">
                <a:latin typeface="Kristen ITC" pitchFamily="66" charset="0"/>
              </a:rPr>
              <a:t>	- Austria-Hungary</a:t>
            </a:r>
          </a:p>
          <a:p>
            <a:pPr>
              <a:buNone/>
            </a:pPr>
            <a:endParaRPr lang="en-US" dirty="0" smtClean="0">
              <a:latin typeface="Kristen ITC" pitchFamily="66" charset="0"/>
            </a:endParaRPr>
          </a:p>
          <a:p>
            <a:pPr>
              <a:buNone/>
            </a:pPr>
            <a:endParaRPr lang="en-US" dirty="0" smtClean="0">
              <a:latin typeface="Kristen ITC" pitchFamily="66" charset="0"/>
            </a:endParaRPr>
          </a:p>
          <a:p>
            <a:pPr lvl="1">
              <a:buFont typeface="Arial" pitchFamily="34" charset="0"/>
              <a:buChar char="•"/>
            </a:pPr>
            <a:endParaRPr lang="en-US" dirty="0" smtClean="0">
              <a:latin typeface="Kristen ITC"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of the Powers </a:t>
            </a:r>
            <a:endParaRPr lang="en-US" dirty="0"/>
          </a:p>
        </p:txBody>
      </p:sp>
      <p:pic>
        <p:nvPicPr>
          <p:cNvPr id="7" name="Content Placeholder 6" descr="89993-004-1609F632.gif"/>
          <p:cNvPicPr>
            <a:picLocks noGrp="1" noChangeAspect="1"/>
          </p:cNvPicPr>
          <p:nvPr>
            <p:ph sz="half" idx="2"/>
          </p:nvPr>
        </p:nvPicPr>
        <p:blipFill>
          <a:blip r:embed="rId2" cstate="print"/>
          <a:stretch>
            <a:fillRect/>
          </a:stretch>
        </p:blipFill>
        <p:spPr>
          <a:xfrm>
            <a:off x="762000" y="1639059"/>
            <a:ext cx="7924800" cy="5218941"/>
          </a:xfrm>
        </p:spPr>
      </p:pic>
      <p:sp>
        <p:nvSpPr>
          <p:cNvPr id="6" name="Content Placeholder 5"/>
          <p:cNvSpPr>
            <a:spLocks noGrp="1"/>
          </p:cNvSpPr>
          <p:nvPr>
            <p:ph sz="half" idx="1"/>
          </p:nvPr>
        </p:nvSpPr>
        <p:spPr>
          <a:xfrm>
            <a:off x="304800" y="6553200"/>
            <a:ext cx="533400" cy="304800"/>
          </a:xfrm>
        </p:spPr>
        <p:txBody>
          <a:bodyPr>
            <a:normAutofit fontScale="55000" lnSpcReduction="20000"/>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Prince </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One day in 1914, the prince of Austria-Hungary was shot and killed by someone from Serbia. The people from Austria- Hungary were angry and Serbia was one of the allies and kept their promise to help them fight. While Austria-Hungary was a central power and the Central Powers kept their promise and WWI started!!!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latin typeface="Kristen ITC" pitchFamily="66" charset="0"/>
              </a:rPr>
              <a:t>Who was the Prince???</a:t>
            </a:r>
          </a:p>
          <a:p>
            <a:pPr>
              <a:buNone/>
            </a:pPr>
            <a:r>
              <a:rPr lang="en-US" dirty="0" smtClean="0">
                <a:latin typeface="Kristen ITC" pitchFamily="66" charset="0"/>
              </a:rPr>
              <a:t>	- Think to all of your presentations of who the Prince was? </a:t>
            </a:r>
            <a:endParaRPr lang="en-US" dirty="0">
              <a:latin typeface="Kristen ITC" pitchFamily="66" charset="0"/>
            </a:endParaRPr>
          </a:p>
        </p:txBody>
      </p:sp>
      <p:pic>
        <p:nvPicPr>
          <p:cNvPr id="5" name="Picture 4" descr="download.jpg"/>
          <p:cNvPicPr>
            <a:picLocks noChangeAspect="1"/>
          </p:cNvPicPr>
          <p:nvPr/>
        </p:nvPicPr>
        <p:blipFill>
          <a:blip r:embed="rId2" cstate="print"/>
          <a:stretch>
            <a:fillRect/>
          </a:stretch>
        </p:blipFill>
        <p:spPr>
          <a:xfrm>
            <a:off x="5257800" y="3200400"/>
            <a:ext cx="2571750" cy="331210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a:t>
            </a:r>
            <a:endParaRPr lang="en-US" dirty="0"/>
          </a:p>
        </p:txBody>
      </p:sp>
      <p:sp>
        <p:nvSpPr>
          <p:cNvPr id="3" name="Content Placeholder 2"/>
          <p:cNvSpPr>
            <a:spLocks noGrp="1"/>
          </p:cNvSpPr>
          <p:nvPr>
            <p:ph sz="half" idx="1"/>
          </p:nvPr>
        </p:nvSpPr>
        <p:spPr/>
        <p:txBody>
          <a:bodyPr/>
          <a:lstStyle/>
          <a:p>
            <a:r>
              <a:rPr lang="en-US" dirty="0" smtClean="0">
                <a:latin typeface="Kristen ITC" pitchFamily="66" charset="0"/>
              </a:rPr>
              <a:t>The United Stated did not want to fight in WWI, but were friends with Great Britain and France</a:t>
            </a:r>
          </a:p>
          <a:p>
            <a:r>
              <a:rPr lang="en-US" dirty="0" smtClean="0">
                <a:latin typeface="Kristen ITC" pitchFamily="66" charset="0"/>
              </a:rPr>
              <a:t>The U.S. would send food and weapons to the allies </a:t>
            </a:r>
            <a:endParaRPr lang="en-US" dirty="0">
              <a:latin typeface="Kristen ITC" pitchFamily="66" charset="0"/>
            </a:endParaRPr>
          </a:p>
        </p:txBody>
      </p:sp>
      <p:sp>
        <p:nvSpPr>
          <p:cNvPr id="4" name="Content Placeholder 3"/>
          <p:cNvSpPr>
            <a:spLocks noGrp="1"/>
          </p:cNvSpPr>
          <p:nvPr>
            <p:ph sz="half" idx="2"/>
          </p:nvPr>
        </p:nvSpPr>
        <p:spPr/>
        <p:txBody>
          <a:bodyPr/>
          <a:lstStyle/>
          <a:p>
            <a:r>
              <a:rPr lang="en-US" dirty="0" smtClean="0">
                <a:latin typeface="Kristen ITC" pitchFamily="66" charset="0"/>
              </a:rPr>
              <a:t>Germany did not want the U.S. to help the Allies so they in 1917 German ships attacked American ships</a:t>
            </a:r>
          </a:p>
          <a:p>
            <a:r>
              <a:rPr lang="en-US" dirty="0" smtClean="0">
                <a:latin typeface="Kristen ITC" pitchFamily="66" charset="0"/>
              </a:rPr>
              <a:t>Many American ships were sunk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a:t>
            </a:r>
            <a:endParaRPr lang="en-US" dirty="0"/>
          </a:p>
        </p:txBody>
      </p:sp>
      <p:sp>
        <p:nvSpPr>
          <p:cNvPr id="3" name="Content Placeholder 2"/>
          <p:cNvSpPr>
            <a:spLocks noGrp="1"/>
          </p:cNvSpPr>
          <p:nvPr>
            <p:ph sz="half" idx="1"/>
          </p:nvPr>
        </p:nvSpPr>
        <p:spPr>
          <a:xfrm>
            <a:off x="0" y="1600200"/>
            <a:ext cx="4191000" cy="4724400"/>
          </a:xfrm>
        </p:spPr>
        <p:txBody>
          <a:bodyPr>
            <a:normAutofit fontScale="92500" lnSpcReduction="20000"/>
          </a:bodyPr>
          <a:lstStyle/>
          <a:p>
            <a:r>
              <a:rPr lang="en-US" dirty="0" smtClean="0">
                <a:latin typeface="Kristen ITC" pitchFamily="66" charset="0"/>
              </a:rPr>
              <a:t>President </a:t>
            </a:r>
            <a:r>
              <a:rPr lang="en-US" b="1" dirty="0" smtClean="0">
                <a:latin typeface="Kristen ITC" pitchFamily="66" charset="0"/>
              </a:rPr>
              <a:t>Woodrow</a:t>
            </a:r>
            <a:r>
              <a:rPr lang="en-US" dirty="0" smtClean="0">
                <a:latin typeface="Kristen ITC" pitchFamily="66" charset="0"/>
              </a:rPr>
              <a:t> </a:t>
            </a:r>
            <a:r>
              <a:rPr lang="en-US" b="1" dirty="0" smtClean="0">
                <a:latin typeface="Kristen ITC" pitchFamily="66" charset="0"/>
              </a:rPr>
              <a:t>Wilson</a:t>
            </a:r>
            <a:r>
              <a:rPr lang="en-US" dirty="0" smtClean="0">
                <a:latin typeface="Kristen ITC" pitchFamily="66" charset="0"/>
              </a:rPr>
              <a:t> decided it was time to fight- after American ships were sunk</a:t>
            </a:r>
          </a:p>
          <a:p>
            <a:r>
              <a:rPr lang="en-US" dirty="0" smtClean="0">
                <a:latin typeface="Kristen ITC" pitchFamily="66" charset="0"/>
              </a:rPr>
              <a:t>Congress voted to fight against Germany and to help the Allies (Great Britain and France) </a:t>
            </a:r>
          </a:p>
          <a:p>
            <a:r>
              <a:rPr lang="en-US" dirty="0" smtClean="0">
                <a:latin typeface="Kristen ITC" pitchFamily="66" charset="0"/>
              </a:rPr>
              <a:t>In 1917 the U.S. started to fight in WWI</a:t>
            </a:r>
            <a:endParaRPr lang="en-US" dirty="0">
              <a:latin typeface="Kristen ITC" pitchFamily="66" charset="0"/>
            </a:endParaRPr>
          </a:p>
        </p:txBody>
      </p:sp>
      <p:pic>
        <p:nvPicPr>
          <p:cNvPr id="5" name="Content Placeholder 4" descr="usentersww1.jpg"/>
          <p:cNvPicPr>
            <a:picLocks noGrp="1" noChangeAspect="1"/>
          </p:cNvPicPr>
          <p:nvPr>
            <p:ph sz="half" idx="2"/>
          </p:nvPr>
        </p:nvPicPr>
        <p:blipFill>
          <a:blip r:embed="rId2" cstate="print"/>
          <a:stretch>
            <a:fillRect/>
          </a:stretch>
        </p:blipFill>
        <p:spPr>
          <a:xfrm>
            <a:off x="4495800" y="1447800"/>
            <a:ext cx="4286250" cy="4800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Woodrow Wilson </a:t>
            </a:r>
            <a:endParaRPr lang="en-US" dirty="0"/>
          </a:p>
        </p:txBody>
      </p:sp>
      <p:pic>
        <p:nvPicPr>
          <p:cNvPr id="5" name="Content Placeholder 4" descr="download (2).jpg"/>
          <p:cNvPicPr>
            <a:picLocks noGrp="1" noChangeAspect="1"/>
          </p:cNvPicPr>
          <p:nvPr>
            <p:ph sz="half" idx="1"/>
          </p:nvPr>
        </p:nvPicPr>
        <p:blipFill>
          <a:blip r:embed="rId2" cstate="print"/>
          <a:stretch>
            <a:fillRect/>
          </a:stretch>
        </p:blipFill>
        <p:spPr>
          <a:xfrm>
            <a:off x="1066800" y="1828800"/>
            <a:ext cx="6875585" cy="3886200"/>
          </a:xfrm>
        </p:spPr>
      </p:pic>
      <p:sp>
        <p:nvSpPr>
          <p:cNvPr id="4" name="Content Placeholder 3"/>
          <p:cNvSpPr>
            <a:spLocks noGrp="1"/>
          </p:cNvSpPr>
          <p:nvPr>
            <p:ph sz="half" idx="2"/>
          </p:nvPr>
        </p:nvSpPr>
        <p:spPr>
          <a:xfrm>
            <a:off x="8382000" y="5943600"/>
            <a:ext cx="609600" cy="381000"/>
          </a:xfrm>
        </p:spPr>
        <p:txBody>
          <a:bodyPr>
            <a:normAutofit fontScale="77500" lnSpcReduction="2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r>
              <a:rPr lang="en-US" dirty="0" smtClean="0"/>
              <a:t>During the war, Americans began to dislike Germans who lived in America- German Americans </a:t>
            </a:r>
          </a:p>
          <a:p>
            <a:r>
              <a:rPr lang="en-US" dirty="0" smtClean="0"/>
              <a:t>They did not like their language or the people of Germany </a:t>
            </a:r>
          </a:p>
          <a:p>
            <a:r>
              <a:rPr lang="en-US" dirty="0" smtClean="0"/>
              <a:t>Many Americans were unfair to German Americans during WWI </a:t>
            </a:r>
          </a:p>
          <a:p>
            <a:pPr lvl="1">
              <a:buNone/>
            </a:pPr>
            <a:r>
              <a:rPr lang="en-US" dirty="0" smtClean="0"/>
              <a:t>	- They lost their jobs and stopped teaching the German language </a:t>
            </a:r>
            <a:endParaRPr lang="en-US" dirty="0"/>
          </a:p>
        </p:txBody>
      </p:sp>
      <p:pic>
        <p:nvPicPr>
          <p:cNvPr id="7" name="Content Placeholder 6" descr="download (1).jpg"/>
          <p:cNvPicPr>
            <a:picLocks noGrp="1" noChangeAspect="1"/>
          </p:cNvPicPr>
          <p:nvPr>
            <p:ph sz="half" idx="2"/>
          </p:nvPr>
        </p:nvPicPr>
        <p:blipFill>
          <a:blip r:embed="rId2" cstate="print"/>
          <a:stretch>
            <a:fillRect/>
          </a:stretch>
        </p:blipFill>
        <p:spPr>
          <a:xfrm>
            <a:off x="4495800" y="2057400"/>
            <a:ext cx="4648200" cy="3641700"/>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159</TotalTime>
  <Words>446</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World War I </vt:lpstr>
      <vt:lpstr>The Beginning </vt:lpstr>
      <vt:lpstr>Countries </vt:lpstr>
      <vt:lpstr>Map of the Powers </vt:lpstr>
      <vt:lpstr>The Prince </vt:lpstr>
      <vt:lpstr>The United States </vt:lpstr>
      <vt:lpstr>The United States</vt:lpstr>
      <vt:lpstr>President Woodrow Wilson </vt:lpstr>
      <vt:lpstr>Slide 9</vt:lpstr>
      <vt:lpstr>Liberty Bonds</vt:lpstr>
      <vt:lpstr>Surrender </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dc:title>
  <dc:creator>F</dc:creator>
  <cp:lastModifiedBy>spart5</cp:lastModifiedBy>
  <cp:revision>20</cp:revision>
  <dcterms:created xsi:type="dcterms:W3CDTF">2013-04-07T01:21:16Z</dcterms:created>
  <dcterms:modified xsi:type="dcterms:W3CDTF">2013-04-30T11:35:41Z</dcterms:modified>
</cp:coreProperties>
</file>